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5"/>
  </p:notesMasterIdLst>
  <p:sldIdLst>
    <p:sldId id="268" r:id="rId6"/>
    <p:sldId id="257" r:id="rId7"/>
    <p:sldId id="258" r:id="rId8"/>
    <p:sldId id="265" r:id="rId9"/>
    <p:sldId id="266" r:id="rId10"/>
    <p:sldId id="269" r:id="rId11"/>
    <p:sldId id="262" r:id="rId12"/>
    <p:sldId id="263"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B28"/>
    <a:srgbClr val="7B9F15"/>
    <a:srgbClr val="FF9900"/>
    <a:srgbClr val="50680E"/>
    <a:srgbClr val="8EB818"/>
    <a:srgbClr val="CB860B"/>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7EE66-036A-4F94-A2E1-2F36D38002F8}" v="1" dt="2021-05-20T08:40:48.531"/>
    <p1510:client id="{54870E4C-51D1-4C5F-AF39-6831422DD4EA}" v="76" dt="2021-05-20T08:33:25.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40" autoAdjust="0"/>
  </p:normalViewPr>
  <p:slideViewPr>
    <p:cSldViewPr snapToGrid="0">
      <p:cViewPr varScale="1">
        <p:scale>
          <a:sx n="81" d="100"/>
          <a:sy n="81" d="100"/>
        </p:scale>
        <p:origin x="17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37CAA-A127-42F5-B10E-CD8DF4848B69}" type="datetimeFigureOut">
              <a:rPr lang="en-GB" smtClean="0"/>
              <a:t>21/06/2021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89D8-76B0-471F-BB7D-6ABE2CA6ABD3}" type="slidenum">
              <a:rPr lang="en-GB" smtClean="0"/>
              <a:t>‹#›</a:t>
            </a:fld>
            <a:endParaRPr lang="en-GB"/>
          </a:p>
        </p:txBody>
      </p:sp>
    </p:spTree>
    <p:extLst>
      <p:ext uri="{BB962C8B-B14F-4D97-AF65-F5344CB8AC3E}">
        <p14:creationId xmlns:p14="http://schemas.microsoft.com/office/powerpoint/2010/main" val="427910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ysClr val="windowText" lastClr="000000"/>
                </a:solidFill>
                <a:uFill>
                  <a:solidFill/>
                </a:uFill>
                <a:latin typeface="Trebuchet MS"/>
                <a:ea typeface="Trebuchet MS"/>
                <a:cs typeface="Trebuchet MS"/>
                <a:sym typeface="Trebuchet MS"/>
              </a:rPr>
              <a:t>Please customise, add or remove slides and information to reflect how the Summer Reading Challenge is run locally.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6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Meet the Wild World Heroes!</a:t>
            </a:r>
            <a:r>
              <a:rPr lang="en-GB" altLang="en-US" baseline="0"/>
              <a:t> David, Willow, Marcus, Faiza, Carys and Callum.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a:t>The Heroes all live in </a:t>
            </a:r>
            <a:r>
              <a:rPr lang="en-GB" altLang="en-US" baseline="0" err="1"/>
              <a:t>Wilderville</a:t>
            </a:r>
            <a:r>
              <a:rPr lang="en-GB" altLang="en-US" baseline="0"/>
              <a:t>. It’s a pretty cool place, but recently the Heroes have noticed a few problems. Our Heroes need your help to fix them and to make </a:t>
            </a:r>
            <a:r>
              <a:rPr lang="en-GB" altLang="en-US" baseline="0" err="1"/>
              <a:t>Wilderville</a:t>
            </a:r>
            <a:r>
              <a:rPr lang="en-GB" altLang="en-US" baseline="0"/>
              <a:t> the best place to live for humans and animals.</a:t>
            </a:r>
            <a:endParaRPr lang="en-GB" altLang="en-US"/>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2</a:t>
            </a:fld>
            <a:endParaRPr lang="en-GB"/>
          </a:p>
        </p:txBody>
      </p:sp>
    </p:spTree>
    <p:extLst>
      <p:ext uri="{BB962C8B-B14F-4D97-AF65-F5344CB8AC3E}">
        <p14:creationId xmlns:p14="http://schemas.microsoft.com/office/powerpoint/2010/main" val="141459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the Heroes know that we share our world with a whole host of wonderful creatures. Here are their animal companions: Charlie the Chaffinch, Shelby the Crab, Hazel the Red Squirrel, Doug the Dog, Webster the Spider and Mouse the Cat!</a:t>
            </a:r>
          </a:p>
        </p:txBody>
      </p:sp>
      <p:sp>
        <p:nvSpPr>
          <p:cNvPr id="4" name="Slide Number Placeholder 3"/>
          <p:cNvSpPr>
            <a:spLocks noGrp="1"/>
          </p:cNvSpPr>
          <p:nvPr>
            <p:ph type="sldNum" sz="quarter" idx="5"/>
          </p:nvPr>
        </p:nvSpPr>
        <p:spPr/>
        <p:txBody>
          <a:bodyPr/>
          <a:lstStyle/>
          <a:p>
            <a:fld id="{B02F89D8-76B0-471F-BB7D-6ABE2CA6ABD3}" type="slidenum">
              <a:rPr lang="en-GB" smtClean="0"/>
              <a:t>3</a:t>
            </a:fld>
            <a:endParaRPr lang="en-GB"/>
          </a:p>
        </p:txBody>
      </p:sp>
    </p:spTree>
    <p:extLst>
      <p:ext uri="{BB962C8B-B14F-4D97-AF65-F5344CB8AC3E}">
        <p14:creationId xmlns:p14="http://schemas.microsoft.com/office/powerpoint/2010/main" val="119265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Avenir Roman"/>
              </a:rPr>
              <a:t>When you join the Summer Reading Challenge at the library, you’ll receive your very own collector poster featuring a map of </a:t>
            </a:r>
            <a:r>
              <a:rPr lang="en-GB" sz="1800" b="0" i="0" u="none" strike="noStrike" dirty="0" err="1">
                <a:solidFill>
                  <a:srgbClr val="000000"/>
                </a:solidFill>
                <a:effectLst/>
                <a:latin typeface="Avenir Roman"/>
              </a:rPr>
              <a:t>Wilderville</a:t>
            </a:r>
            <a:r>
              <a:rPr lang="en-GB" sz="1800" b="0" i="0" u="none" strike="noStrike" dirty="0">
                <a:solidFill>
                  <a:srgbClr val="000000"/>
                </a:solidFill>
                <a:effectLst/>
                <a:latin typeface="Avenir Roman"/>
              </a:rPr>
              <a:t>.  </a:t>
            </a:r>
            <a:r>
              <a:rPr lang="en-US" sz="1800" b="0" i="0" dirty="0">
                <a:solidFill>
                  <a:srgbClr val="444444"/>
                </a:solidFill>
                <a:effectLst/>
                <a:latin typeface="Avenir Roman"/>
              </a:rPr>
              <a:t>​</a:t>
            </a:r>
            <a:endParaRPr lang="en-US" b="0" i="0" dirty="0">
              <a:solidFill>
                <a:srgbClr val="444444"/>
              </a:solidFill>
              <a:effectLst/>
              <a:latin typeface="Calibri" panose="020F0502020204030204" pitchFamily="34" charset="0"/>
            </a:endParaRPr>
          </a:p>
          <a:p>
            <a:pPr algn="l" rtl="0" fontAlgn="base"/>
            <a:r>
              <a:rPr lang="en-GB" sz="1800" b="0" i="0" dirty="0">
                <a:solidFill>
                  <a:srgbClr val="444444"/>
                </a:solidFill>
                <a:effectLst/>
                <a:latin typeface="Avenir Roman"/>
              </a:rPr>
              <a:t>​</a:t>
            </a:r>
            <a:endParaRPr lang="en-GB" b="0" i="0" dirty="0">
              <a:solidFill>
                <a:srgbClr val="444444"/>
              </a:solidFill>
              <a:effectLst/>
              <a:latin typeface="Calibri" panose="020F0502020204030204" pitchFamily="34" charset="0"/>
            </a:endParaRPr>
          </a:p>
          <a:p>
            <a:pPr algn="l" rtl="0" fontAlgn="base"/>
            <a:r>
              <a:rPr lang="en-GB" sz="1800" b="0" i="0" u="none" strike="noStrike" dirty="0">
                <a:solidFill>
                  <a:srgbClr val="000000"/>
                </a:solidFill>
                <a:effectLst/>
                <a:latin typeface="Avenir Roman"/>
              </a:rPr>
              <a:t>You’ll get to explore lots of different locations and habitats. Join the Heroes for a walk through the woods, visit the beach, or hang out in the town. What wildlife do you think you will find? </a:t>
            </a:r>
          </a:p>
          <a:p>
            <a:pPr algn="l" rtl="0" fontAlgn="base"/>
            <a:r>
              <a:rPr lang="en-GB" sz="1800" b="0" i="0" u="none" strike="noStrike" dirty="0">
                <a:solidFill>
                  <a:srgbClr val="000000"/>
                </a:solidFill>
                <a:effectLst/>
                <a:latin typeface="Avenir Roman"/>
              </a:rPr>
              <a:t>Become a Wild World Hero and discover how YOU can make a difference to the place you live. </a:t>
            </a:r>
          </a:p>
          <a:p>
            <a:pPr algn="l" rtl="0" fontAlgn="base"/>
            <a:endParaRPr lang="en-GB" sz="1800" b="0" i="0" u="none" strike="noStrike" dirty="0">
              <a:solidFill>
                <a:srgbClr val="000000"/>
              </a:solidFill>
              <a:effectLst/>
              <a:latin typeface="Avenir Roman"/>
            </a:endParaRPr>
          </a:p>
          <a:p>
            <a:pPr algn="l" rtl="0" fontAlgn="base"/>
            <a:r>
              <a:rPr lang="en-GB" sz="1800" b="0" i="0" u="none" strike="noStrike" dirty="0">
                <a:solidFill>
                  <a:srgbClr val="000000"/>
                </a:solidFill>
                <a:effectLst/>
                <a:latin typeface="Avenir Roman"/>
              </a:rPr>
              <a:t>Each time you read a library book for the Challenge, you’ll get one step closer to fixing the environmental problems in </a:t>
            </a:r>
            <a:r>
              <a:rPr lang="en-GB" sz="1800" b="0" i="0" u="none" strike="noStrike" dirty="0" err="1">
                <a:solidFill>
                  <a:srgbClr val="000000"/>
                </a:solidFill>
                <a:effectLst/>
                <a:latin typeface="Avenir Roman"/>
              </a:rPr>
              <a:t>Wilderville</a:t>
            </a:r>
            <a:r>
              <a:rPr lang="en-GB" sz="1800" b="0" i="0" u="none" strike="noStrike" dirty="0">
                <a:solidFill>
                  <a:srgbClr val="000000"/>
                </a:solidFill>
                <a:effectLst/>
                <a:latin typeface="Avenir Roman"/>
              </a:rPr>
              <a:t> and will help make it a better, greener place to live!</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02F89D8-76B0-471F-BB7D-6ABE2CA6ABD3}" type="slidenum">
              <a:rPr lang="en-GB" smtClean="0"/>
              <a:t>4</a:t>
            </a:fld>
            <a:endParaRPr lang="en-GB"/>
          </a:p>
        </p:txBody>
      </p:sp>
    </p:spTree>
    <p:extLst>
      <p:ext uri="{BB962C8B-B14F-4D97-AF65-F5344CB8AC3E}">
        <p14:creationId xmlns:p14="http://schemas.microsoft.com/office/powerpoint/2010/main" val="195924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0" i="0" u="none" strike="noStrike" dirty="0">
              <a:solidFill>
                <a:srgbClr val="000000"/>
              </a:solidFill>
              <a:effectLst/>
              <a:latin typeface="Avenir Roman"/>
            </a:endParaRPr>
          </a:p>
          <a:p>
            <a:pPr algn="l" rtl="0" fontAlgn="base"/>
            <a:endParaRPr lang="en-GB" sz="1800" b="0" i="0" u="none" strike="noStrike" dirty="0">
              <a:solidFill>
                <a:srgbClr val="000000"/>
              </a:solidFill>
              <a:effectLst/>
              <a:latin typeface="Avenir Roman"/>
            </a:endParaRPr>
          </a:p>
          <a:p>
            <a:pPr algn="l" rtl="0" fontAlgn="base"/>
            <a:r>
              <a:rPr lang="en-GB" sz="1800" b="0" i="0" u="none" strike="noStrike" dirty="0">
                <a:solidFill>
                  <a:srgbClr val="000000"/>
                </a:solidFill>
                <a:effectLst/>
                <a:latin typeface="Avenir Roman"/>
              </a:rPr>
              <a:t>Most library authorities will also give medals to children who complete the Challenge, but not all. Please check with your local library service. </a:t>
            </a:r>
            <a:r>
              <a:rPr lang="en-US" sz="1800" b="0" i="0" dirty="0">
                <a:solidFill>
                  <a:srgbClr val="444444"/>
                </a:solidFill>
                <a:effectLst/>
                <a:latin typeface="Avenir Roman"/>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2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you ready to become a Wild World Hero?</a:t>
            </a:r>
          </a:p>
          <a:p>
            <a:r>
              <a:rPr lang="en-GB" dirty="0"/>
              <a:t>Customise this slide with your own library information.</a:t>
            </a:r>
          </a:p>
        </p:txBody>
      </p:sp>
      <p:sp>
        <p:nvSpPr>
          <p:cNvPr id="4" name="Slide Number Placeholder 3"/>
          <p:cNvSpPr>
            <a:spLocks noGrp="1"/>
          </p:cNvSpPr>
          <p:nvPr>
            <p:ph type="sldNum" sz="quarter" idx="5"/>
          </p:nvPr>
        </p:nvSpPr>
        <p:spPr/>
        <p:txBody>
          <a:bodyPr/>
          <a:lstStyle/>
          <a:p>
            <a:fld id="{B02F89D8-76B0-471F-BB7D-6ABE2CA6ABD3}" type="slidenum">
              <a:rPr lang="en-GB" smtClean="0"/>
              <a:t>7</a:t>
            </a:fld>
            <a:endParaRPr lang="en-GB"/>
          </a:p>
        </p:txBody>
      </p:sp>
    </p:spTree>
    <p:extLst>
      <p:ext uri="{BB962C8B-B14F-4D97-AF65-F5344CB8AC3E}">
        <p14:creationId xmlns:p14="http://schemas.microsoft.com/office/powerpoint/2010/main" val="267796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The fun continues at home too! Visit the Wild World Heroes website to play games, review your latest reads and enter competitions to win amazing Summer Reading Challenge prizes. You can share</a:t>
            </a:r>
            <a:r>
              <a:rPr lang="en-GB" altLang="en-US" baseline="0"/>
              <a:t> your favourite books with other children taking part in the Challenge and even unlock extra rewards for your reading.</a:t>
            </a:r>
            <a:endParaRPr lang="en-GB" altLang="en-US"/>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8</a:t>
            </a:fld>
            <a:endParaRPr lang="en-GB"/>
          </a:p>
        </p:txBody>
      </p:sp>
    </p:spTree>
    <p:extLst>
      <p:ext uri="{BB962C8B-B14F-4D97-AF65-F5344CB8AC3E}">
        <p14:creationId xmlns:p14="http://schemas.microsoft.com/office/powerpoint/2010/main" val="78396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1201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21/06/2021</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10361325" y="5918615"/>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9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34365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6558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549069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04102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105808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99750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10312082" y="5915503"/>
            <a:ext cx="1138238" cy="498157"/>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783401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23245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3937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21/06/2021</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pic>
        <p:nvPicPr>
          <p:cNvPr id="7" name="Picture 7">
            <a:extLst>
              <a:ext uri="{FF2B5EF4-FFF2-40B4-BE49-F238E27FC236}">
                <a16:creationId xmlns:a16="http://schemas.microsoft.com/office/drawing/2014/main" id="{A80FE5B9-F3BE-46DC-96CF-0D6024EFA40C}"/>
              </a:ext>
            </a:extLst>
          </p:cNvPr>
          <p:cNvPicPr>
            <a:picLocks noChangeAspect="1"/>
          </p:cNvPicPr>
          <p:nvPr userDrawn="1"/>
        </p:nvPicPr>
        <p:blipFill>
          <a:blip r:embed="rId13">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21/06/2021</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696923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56ACD-A51D-4FD9-80C2-A7534A25AE6B}"/>
              </a:ext>
            </a:extLst>
          </p:cNvPr>
          <p:cNvPicPr>
            <a:picLocks noChangeAspect="1"/>
          </p:cNvPicPr>
          <p:nvPr/>
        </p:nvPicPr>
        <p:blipFill>
          <a:blip r:embed="rId3"/>
          <a:stretch>
            <a:fillRect/>
          </a:stretch>
        </p:blipFill>
        <p:spPr>
          <a:xfrm>
            <a:off x="3526391" y="315154"/>
            <a:ext cx="5487898" cy="4763800"/>
          </a:xfrm>
          <a:prstGeom prst="rect">
            <a:avLst/>
          </a:prstGeom>
        </p:spPr>
      </p:pic>
      <p:pic>
        <p:nvPicPr>
          <p:cNvPr id="5" name="Picture 4">
            <a:extLst>
              <a:ext uri="{FF2B5EF4-FFF2-40B4-BE49-F238E27FC236}">
                <a16:creationId xmlns:a16="http://schemas.microsoft.com/office/drawing/2014/main" id="{85705C17-46B7-4D57-BB2B-72EB20EE52D0}"/>
              </a:ext>
            </a:extLst>
          </p:cNvPr>
          <p:cNvPicPr>
            <a:picLocks noChangeAspect="1"/>
          </p:cNvPicPr>
          <p:nvPr/>
        </p:nvPicPr>
        <p:blipFill>
          <a:blip r:embed="rId4"/>
          <a:stretch>
            <a:fillRect/>
          </a:stretch>
        </p:blipFill>
        <p:spPr>
          <a:xfrm>
            <a:off x="4801204" y="5263978"/>
            <a:ext cx="2938271" cy="1024868"/>
          </a:xfrm>
          <a:prstGeom prst="rect">
            <a:avLst/>
          </a:prstGeom>
        </p:spPr>
      </p:pic>
    </p:spTree>
    <p:extLst>
      <p:ext uri="{BB962C8B-B14F-4D97-AF65-F5344CB8AC3E}">
        <p14:creationId xmlns:p14="http://schemas.microsoft.com/office/powerpoint/2010/main" val="271831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840AB85-5CC4-48E1-9CF6-CADEB552C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573" y="2378277"/>
            <a:ext cx="2542772" cy="3153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3F0340-68E1-4EE3-86A9-E050FF0D4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683" y="1966148"/>
            <a:ext cx="2066279" cy="2925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D36364-96BF-419F-9163-074BED5D2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33" y="1950276"/>
            <a:ext cx="2197384" cy="27029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8C41DA1-490B-471D-94F4-3C7F4F316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967580" y="2858847"/>
            <a:ext cx="2286215" cy="3153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A604492-B734-4CE2-94C9-EE72EA068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4225" y="3417548"/>
            <a:ext cx="2771858" cy="26317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135EAB4-89C8-4EC2-9F4A-69D541500F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116349" y="2180303"/>
            <a:ext cx="1976514" cy="33869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C5E447A-8791-488E-9FFF-F372F0A230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3525" y="761642"/>
            <a:ext cx="2564950" cy="24689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a:extLst>
              <a:ext uri="{FF2B5EF4-FFF2-40B4-BE49-F238E27FC236}">
                <a16:creationId xmlns:a16="http://schemas.microsoft.com/office/drawing/2014/main" id="{CFB4404B-B65B-40DE-8E42-60B3A207CB2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21072162" flipH="1">
            <a:off x="7210948" y="396028"/>
            <a:ext cx="4037351" cy="16216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a:extLst>
              <a:ext uri="{FF2B5EF4-FFF2-40B4-BE49-F238E27FC236}">
                <a16:creationId xmlns:a16="http://schemas.microsoft.com/office/drawing/2014/main" id="{2663F128-EFB5-4555-9D24-AA9DA32451D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10245125" flipH="1">
            <a:off x="947510" y="479898"/>
            <a:ext cx="4037351" cy="162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 calcmode="lin" valueType="num">
                                      <p:cBhvr>
                                        <p:cTn id="7" dur="1000" fill="hold"/>
                                        <p:tgtEl>
                                          <p:spTgt spid="1040"/>
                                        </p:tgtEl>
                                        <p:attrNameLst>
                                          <p:attrName>ppt_w</p:attrName>
                                        </p:attrNameLst>
                                      </p:cBhvr>
                                      <p:tavLst>
                                        <p:tav tm="0">
                                          <p:val>
                                            <p:fltVal val="0"/>
                                          </p:val>
                                        </p:tav>
                                        <p:tav tm="100000">
                                          <p:val>
                                            <p:strVal val="#ppt_w"/>
                                          </p:val>
                                        </p:tav>
                                      </p:tavLst>
                                    </p:anim>
                                    <p:anim calcmode="lin" valueType="num">
                                      <p:cBhvr>
                                        <p:cTn id="8" dur="1000" fill="hold"/>
                                        <p:tgtEl>
                                          <p:spTgt spid="1040"/>
                                        </p:tgtEl>
                                        <p:attrNameLst>
                                          <p:attrName>ppt_h</p:attrName>
                                        </p:attrNameLst>
                                      </p:cBhvr>
                                      <p:tavLst>
                                        <p:tav tm="0">
                                          <p:val>
                                            <p:fltVal val="0"/>
                                          </p:val>
                                        </p:tav>
                                        <p:tav tm="100000">
                                          <p:val>
                                            <p:strVal val="#ppt_h"/>
                                          </p:val>
                                        </p:tav>
                                      </p:tavLst>
                                    </p:anim>
                                    <p:anim calcmode="lin" valueType="num">
                                      <p:cBhvr>
                                        <p:cTn id="9" dur="1000" fill="hold"/>
                                        <p:tgtEl>
                                          <p:spTgt spid="1040"/>
                                        </p:tgtEl>
                                        <p:attrNameLst>
                                          <p:attrName>style.rotation</p:attrName>
                                        </p:attrNameLst>
                                      </p:cBhvr>
                                      <p:tavLst>
                                        <p:tav tm="0">
                                          <p:val>
                                            <p:fltVal val="90"/>
                                          </p:val>
                                        </p:tav>
                                        <p:tav tm="100000">
                                          <p:val>
                                            <p:fltVal val="0"/>
                                          </p:val>
                                        </p:tav>
                                      </p:tavLst>
                                    </p:anim>
                                    <p:animEffect transition="in" filter="fade">
                                      <p:cBhvr>
                                        <p:cTn id="10" dur="1000"/>
                                        <p:tgtEl>
                                          <p:spTgt spid="1040"/>
                                        </p:tgtEl>
                                      </p:cBhvr>
                                    </p:animEffec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a:extLst>
              <a:ext uri="{FF2B5EF4-FFF2-40B4-BE49-F238E27FC236}">
                <a16:creationId xmlns:a16="http://schemas.microsoft.com/office/drawing/2014/main" id="{056EC1FD-08A9-4363-B557-F1DABADA4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74"/>
          <a:stretch/>
        </p:blipFill>
        <p:spPr bwMode="auto">
          <a:xfrm>
            <a:off x="1675294" y="2692048"/>
            <a:ext cx="2968672" cy="30093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2DF88B0-1CE4-4110-8FE9-9E968E1A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46411">
            <a:off x="5012682" y="4897340"/>
            <a:ext cx="1966416" cy="20723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9F9F931-6179-441F-B9CA-CA3EDA6EC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4259">
            <a:off x="7248760" y="740505"/>
            <a:ext cx="3237624" cy="3167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66007F-08B7-4E9A-9BF1-CEAFF9910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7495">
            <a:off x="7039177" y="3425649"/>
            <a:ext cx="2579144" cy="279036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B4CBE4E-C212-4EAA-98B5-B6B856925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44149">
            <a:off x="2813798" y="536972"/>
            <a:ext cx="3094686" cy="20824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EFB5732-715C-44D6-BEF3-5443FEA7336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936063" y="256592"/>
            <a:ext cx="2041692" cy="20141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BDD1962-3D86-4AE6-A323-F78F50389F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39939">
            <a:off x="4654310" y="2235249"/>
            <a:ext cx="2701088" cy="24773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a:extLst>
              <a:ext uri="{FF2B5EF4-FFF2-40B4-BE49-F238E27FC236}">
                <a16:creationId xmlns:a16="http://schemas.microsoft.com/office/drawing/2014/main" id="{38AC8ECB-C943-4222-BC29-09060E9E47E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272" t="15240"/>
          <a:stretch/>
        </p:blipFill>
        <p:spPr bwMode="auto">
          <a:xfrm rot="10800000" flipH="1">
            <a:off x="1808147" y="1708094"/>
            <a:ext cx="2066639" cy="181673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A7914B1D-B825-4756-93D6-A892D6218D0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83" t="6350" r="-11538" b="1409"/>
          <a:stretch/>
        </p:blipFill>
        <p:spPr bwMode="auto">
          <a:xfrm rot="18348715">
            <a:off x="7763624" y="538481"/>
            <a:ext cx="1130252" cy="11488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DFD99FA-050A-4D85-BDED-2FBD48852E69}"/>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t="-25707" r="42870"/>
          <a:stretch/>
        </p:blipFill>
        <p:spPr bwMode="auto">
          <a:xfrm rot="7481345">
            <a:off x="9180493" y="2759738"/>
            <a:ext cx="1315633" cy="11092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a:extLst>
              <a:ext uri="{FF2B5EF4-FFF2-40B4-BE49-F238E27FC236}">
                <a16:creationId xmlns:a16="http://schemas.microsoft.com/office/drawing/2014/main" id="{22796356-3C52-4621-A73E-A7C02CD61CD3}"/>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r="50470"/>
          <a:stretch/>
        </p:blipFill>
        <p:spPr bwMode="auto">
          <a:xfrm rot="19442261">
            <a:off x="4147473" y="4940812"/>
            <a:ext cx="729266" cy="109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060"/>
                                        </p:tgtEl>
                                        <p:attrNameLst>
                                          <p:attrName>ppt_w</p:attrName>
                                        </p:attrNameLst>
                                      </p:cBhvr>
                                      <p:tavLst>
                                        <p:tav tm="0">
                                          <p:val>
                                            <p:strVal val="ppt_w"/>
                                          </p:val>
                                        </p:tav>
                                        <p:tav tm="100000">
                                          <p:val>
                                            <p:fltVal val="0"/>
                                          </p:val>
                                        </p:tav>
                                      </p:tavLst>
                                    </p:anim>
                                    <p:anim calcmode="lin" valueType="num">
                                      <p:cBhvr>
                                        <p:cTn id="7" dur="1000"/>
                                        <p:tgtEl>
                                          <p:spTgt spid="2060"/>
                                        </p:tgtEl>
                                        <p:attrNameLst>
                                          <p:attrName>ppt_h</p:attrName>
                                        </p:attrNameLst>
                                      </p:cBhvr>
                                      <p:tavLst>
                                        <p:tav tm="0">
                                          <p:val>
                                            <p:strVal val="ppt_h"/>
                                          </p:val>
                                        </p:tav>
                                        <p:tav tm="100000">
                                          <p:val>
                                            <p:fltVal val="0"/>
                                          </p:val>
                                        </p:tav>
                                      </p:tavLst>
                                    </p:anim>
                                    <p:anim calcmode="lin" valueType="num">
                                      <p:cBhvr>
                                        <p:cTn id="8" dur="1000"/>
                                        <p:tgtEl>
                                          <p:spTgt spid="2060"/>
                                        </p:tgtEl>
                                        <p:attrNameLst>
                                          <p:attrName>style.rotation</p:attrName>
                                        </p:attrNameLst>
                                      </p:cBhvr>
                                      <p:tavLst>
                                        <p:tav tm="0">
                                          <p:val>
                                            <p:fltVal val="0"/>
                                          </p:val>
                                        </p:tav>
                                        <p:tav tm="100000">
                                          <p:val>
                                            <p:fltVal val="90"/>
                                          </p:val>
                                        </p:tav>
                                      </p:tavLst>
                                    </p:anim>
                                    <p:animEffect transition="out" filter="fade">
                                      <p:cBhvr>
                                        <p:cTn id="9" dur="1000"/>
                                        <p:tgtEl>
                                          <p:spTgt spid="2060"/>
                                        </p:tgtEl>
                                      </p:cBhvr>
                                    </p:animEffect>
                                    <p:set>
                                      <p:cBhvr>
                                        <p:cTn id="10" dur="1" fill="hold">
                                          <p:stCondLst>
                                            <p:cond delay="999"/>
                                          </p:stCondLst>
                                        </p:cTn>
                                        <p:tgtEl>
                                          <p:spTgt spid="2060"/>
                                        </p:tgtEl>
                                        <p:attrNameLst>
                                          <p:attrName>style.visibility</p:attrName>
                                        </p:attrNameLst>
                                      </p:cBhvr>
                                      <p:to>
                                        <p:strVal val="hidden"/>
                                      </p:to>
                                    </p:set>
                                  </p:childTnLst>
                                </p:cTn>
                              </p:par>
                            </p:childTnLst>
                          </p:cTn>
                        </p:par>
                        <p:par>
                          <p:cTn id="11" fill="hold">
                            <p:stCondLst>
                              <p:cond delay="1000"/>
                            </p:stCondLst>
                            <p:childTnLst>
                              <p:par>
                                <p:cTn id="12" presetID="49" presetClass="exit" presetSubtype="0" accel="100000" fill="hold" nodeType="afterEffect">
                                  <p:stCondLst>
                                    <p:cond delay="0"/>
                                  </p:stCondLst>
                                  <p:childTnLst>
                                    <p:anim calcmode="lin" valueType="num">
                                      <p:cBhvr>
                                        <p:cTn id="13" dur="500"/>
                                        <p:tgtEl>
                                          <p:spTgt spid="2068"/>
                                        </p:tgtEl>
                                        <p:attrNameLst>
                                          <p:attrName>ppt_w</p:attrName>
                                        </p:attrNameLst>
                                      </p:cBhvr>
                                      <p:tavLst>
                                        <p:tav tm="0">
                                          <p:val>
                                            <p:strVal val="ppt_w"/>
                                          </p:val>
                                        </p:tav>
                                        <p:tav tm="100000">
                                          <p:val>
                                            <p:fltVal val="0"/>
                                          </p:val>
                                        </p:tav>
                                      </p:tavLst>
                                    </p:anim>
                                    <p:anim calcmode="lin" valueType="num">
                                      <p:cBhvr>
                                        <p:cTn id="14" dur="500"/>
                                        <p:tgtEl>
                                          <p:spTgt spid="2068"/>
                                        </p:tgtEl>
                                        <p:attrNameLst>
                                          <p:attrName>ppt_h</p:attrName>
                                        </p:attrNameLst>
                                      </p:cBhvr>
                                      <p:tavLst>
                                        <p:tav tm="0">
                                          <p:val>
                                            <p:strVal val="ppt_h"/>
                                          </p:val>
                                        </p:tav>
                                        <p:tav tm="100000">
                                          <p:val>
                                            <p:fltVal val="0"/>
                                          </p:val>
                                        </p:tav>
                                      </p:tavLst>
                                    </p:anim>
                                    <p:anim calcmode="lin" valueType="num">
                                      <p:cBhvr>
                                        <p:cTn id="15" dur="500"/>
                                        <p:tgtEl>
                                          <p:spTgt spid="2068"/>
                                        </p:tgtEl>
                                        <p:attrNameLst>
                                          <p:attrName>style.rotation</p:attrName>
                                        </p:attrNameLst>
                                      </p:cBhvr>
                                      <p:tavLst>
                                        <p:tav tm="0">
                                          <p:val>
                                            <p:fltVal val="0"/>
                                          </p:val>
                                        </p:tav>
                                        <p:tav tm="100000">
                                          <p:val>
                                            <p:fltVal val="360"/>
                                          </p:val>
                                        </p:tav>
                                      </p:tavLst>
                                    </p:anim>
                                    <p:animEffect transition="out" filter="fade">
                                      <p:cBhvr>
                                        <p:cTn id="16" dur="500"/>
                                        <p:tgtEl>
                                          <p:spTgt spid="2068"/>
                                        </p:tgtEl>
                                      </p:cBhvr>
                                    </p:animEffect>
                                    <p:set>
                                      <p:cBhvr>
                                        <p:cTn id="17" dur="1" fill="hold">
                                          <p:stCondLst>
                                            <p:cond delay="499"/>
                                          </p:stCondLst>
                                        </p:cTn>
                                        <p:tgtEl>
                                          <p:spTgt spid="2068"/>
                                        </p:tgtEl>
                                        <p:attrNameLst>
                                          <p:attrName>style.visibility</p:attrName>
                                        </p:attrNameLst>
                                      </p:cBhvr>
                                      <p:to>
                                        <p:strVal val="hidden"/>
                                      </p:to>
                                    </p:set>
                                  </p:childTnLst>
                                </p:cTn>
                              </p:par>
                              <p:par>
                                <p:cTn id="18" presetID="49" presetClass="exit" presetSubtype="0" accel="100000" fill="hold" nodeType="withEffect">
                                  <p:stCondLst>
                                    <p:cond delay="0"/>
                                  </p:stCondLst>
                                  <p:childTnLst>
                                    <p:anim calcmode="lin" valueType="num">
                                      <p:cBhvr>
                                        <p:cTn id="19" dur="500"/>
                                        <p:tgtEl>
                                          <p:spTgt spid="27"/>
                                        </p:tgtEl>
                                        <p:attrNameLst>
                                          <p:attrName>ppt_w</p:attrName>
                                        </p:attrNameLst>
                                      </p:cBhvr>
                                      <p:tavLst>
                                        <p:tav tm="0">
                                          <p:val>
                                            <p:strVal val="ppt_w"/>
                                          </p:val>
                                        </p:tav>
                                        <p:tav tm="100000">
                                          <p:val>
                                            <p:fltVal val="0"/>
                                          </p:val>
                                        </p:tav>
                                      </p:tavLst>
                                    </p:anim>
                                    <p:anim calcmode="lin" valueType="num">
                                      <p:cBhvr>
                                        <p:cTn id="20" dur="500"/>
                                        <p:tgtEl>
                                          <p:spTgt spid="27"/>
                                        </p:tgtEl>
                                        <p:attrNameLst>
                                          <p:attrName>ppt_h</p:attrName>
                                        </p:attrNameLst>
                                      </p:cBhvr>
                                      <p:tavLst>
                                        <p:tav tm="0">
                                          <p:val>
                                            <p:strVal val="ppt_h"/>
                                          </p:val>
                                        </p:tav>
                                        <p:tav tm="100000">
                                          <p:val>
                                            <p:fltVal val="0"/>
                                          </p:val>
                                        </p:tav>
                                      </p:tavLst>
                                    </p:anim>
                                    <p:anim calcmode="lin" valueType="num">
                                      <p:cBhvr>
                                        <p:cTn id="21" dur="500"/>
                                        <p:tgtEl>
                                          <p:spTgt spid="27"/>
                                        </p:tgtEl>
                                        <p:attrNameLst>
                                          <p:attrName>style.rotation</p:attrName>
                                        </p:attrNameLst>
                                      </p:cBhvr>
                                      <p:tavLst>
                                        <p:tav tm="0">
                                          <p:val>
                                            <p:fltVal val="0"/>
                                          </p:val>
                                        </p:tav>
                                        <p:tav tm="100000">
                                          <p:val>
                                            <p:fltVal val="360"/>
                                          </p:val>
                                        </p:tav>
                                      </p:tavLst>
                                    </p:anim>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par>
                                <p:cTn id="24" presetID="49" presetClass="exit" presetSubtype="0" accel="100000" fill="hold" nodeType="withEffect">
                                  <p:stCondLst>
                                    <p:cond delay="0"/>
                                  </p:stCondLst>
                                  <p:childTnLst>
                                    <p:anim calcmode="lin" valueType="num">
                                      <p:cBhvr>
                                        <p:cTn id="25" dur="500"/>
                                        <p:tgtEl>
                                          <p:spTgt spid="2062"/>
                                        </p:tgtEl>
                                        <p:attrNameLst>
                                          <p:attrName>ppt_w</p:attrName>
                                        </p:attrNameLst>
                                      </p:cBhvr>
                                      <p:tavLst>
                                        <p:tav tm="0">
                                          <p:val>
                                            <p:strVal val="ppt_w"/>
                                          </p:val>
                                        </p:tav>
                                        <p:tav tm="100000">
                                          <p:val>
                                            <p:fltVal val="0"/>
                                          </p:val>
                                        </p:tav>
                                      </p:tavLst>
                                    </p:anim>
                                    <p:anim calcmode="lin" valueType="num">
                                      <p:cBhvr>
                                        <p:cTn id="26" dur="500"/>
                                        <p:tgtEl>
                                          <p:spTgt spid="2062"/>
                                        </p:tgtEl>
                                        <p:attrNameLst>
                                          <p:attrName>ppt_h</p:attrName>
                                        </p:attrNameLst>
                                      </p:cBhvr>
                                      <p:tavLst>
                                        <p:tav tm="0">
                                          <p:val>
                                            <p:strVal val="ppt_h"/>
                                          </p:val>
                                        </p:tav>
                                        <p:tav tm="100000">
                                          <p:val>
                                            <p:fltVal val="0"/>
                                          </p:val>
                                        </p:tav>
                                      </p:tavLst>
                                    </p:anim>
                                    <p:anim calcmode="lin" valueType="num">
                                      <p:cBhvr>
                                        <p:cTn id="27" dur="500"/>
                                        <p:tgtEl>
                                          <p:spTgt spid="2062"/>
                                        </p:tgtEl>
                                        <p:attrNameLst>
                                          <p:attrName>style.rotation</p:attrName>
                                        </p:attrNameLst>
                                      </p:cBhvr>
                                      <p:tavLst>
                                        <p:tav tm="0">
                                          <p:val>
                                            <p:fltVal val="0"/>
                                          </p:val>
                                        </p:tav>
                                        <p:tav tm="100000">
                                          <p:val>
                                            <p:fltVal val="360"/>
                                          </p:val>
                                        </p:tav>
                                      </p:tavLst>
                                    </p:anim>
                                    <p:animEffect transition="out" filter="fade">
                                      <p:cBhvr>
                                        <p:cTn id="28" dur="500"/>
                                        <p:tgtEl>
                                          <p:spTgt spid="2062"/>
                                        </p:tgtEl>
                                      </p:cBhvr>
                                    </p:animEffect>
                                    <p:set>
                                      <p:cBhvr>
                                        <p:cTn id="29" dur="1" fill="hold">
                                          <p:stCondLst>
                                            <p:cond delay="499"/>
                                          </p:stCondLst>
                                        </p:cTn>
                                        <p:tgtEl>
                                          <p:spTgt spid="2062"/>
                                        </p:tgtEl>
                                        <p:attrNameLst>
                                          <p:attrName>style.visibility</p:attrName>
                                        </p:attrNameLst>
                                      </p:cBhvr>
                                      <p:to>
                                        <p:strVal val="hidden"/>
                                      </p:to>
                                    </p:set>
                                  </p:childTnLst>
                                </p:cTn>
                              </p:par>
                              <p:par>
                                <p:cTn id="30" presetID="49" presetClass="exit" presetSubtype="0" accel="100000" fill="hold" nodeType="withEffect">
                                  <p:stCondLst>
                                    <p:cond delay="0"/>
                                  </p:stCondLst>
                                  <p:childTnLst>
                                    <p:anim calcmode="lin" valueType="num">
                                      <p:cBhvr>
                                        <p:cTn id="31" dur="500"/>
                                        <p:tgtEl>
                                          <p:spTgt spid="2066"/>
                                        </p:tgtEl>
                                        <p:attrNameLst>
                                          <p:attrName>ppt_w</p:attrName>
                                        </p:attrNameLst>
                                      </p:cBhvr>
                                      <p:tavLst>
                                        <p:tav tm="0">
                                          <p:val>
                                            <p:strVal val="ppt_w"/>
                                          </p:val>
                                        </p:tav>
                                        <p:tav tm="100000">
                                          <p:val>
                                            <p:fltVal val="0"/>
                                          </p:val>
                                        </p:tav>
                                      </p:tavLst>
                                    </p:anim>
                                    <p:anim calcmode="lin" valueType="num">
                                      <p:cBhvr>
                                        <p:cTn id="32" dur="500"/>
                                        <p:tgtEl>
                                          <p:spTgt spid="2066"/>
                                        </p:tgtEl>
                                        <p:attrNameLst>
                                          <p:attrName>ppt_h</p:attrName>
                                        </p:attrNameLst>
                                      </p:cBhvr>
                                      <p:tavLst>
                                        <p:tav tm="0">
                                          <p:val>
                                            <p:strVal val="ppt_h"/>
                                          </p:val>
                                        </p:tav>
                                        <p:tav tm="100000">
                                          <p:val>
                                            <p:fltVal val="0"/>
                                          </p:val>
                                        </p:tav>
                                      </p:tavLst>
                                    </p:anim>
                                    <p:anim calcmode="lin" valueType="num">
                                      <p:cBhvr>
                                        <p:cTn id="33" dur="500"/>
                                        <p:tgtEl>
                                          <p:spTgt spid="2066"/>
                                        </p:tgtEl>
                                        <p:attrNameLst>
                                          <p:attrName>style.rotation</p:attrName>
                                        </p:attrNameLst>
                                      </p:cBhvr>
                                      <p:tavLst>
                                        <p:tav tm="0">
                                          <p:val>
                                            <p:fltVal val="0"/>
                                          </p:val>
                                        </p:tav>
                                        <p:tav tm="100000">
                                          <p:val>
                                            <p:fltVal val="360"/>
                                          </p:val>
                                        </p:tav>
                                      </p:tavLst>
                                    </p:anim>
                                    <p:animEffect transition="out" filter="fade">
                                      <p:cBhvr>
                                        <p:cTn id="34" dur="500"/>
                                        <p:tgtEl>
                                          <p:spTgt spid="2066"/>
                                        </p:tgtEl>
                                      </p:cBhvr>
                                    </p:animEffect>
                                    <p:set>
                                      <p:cBhvr>
                                        <p:cTn id="35" dur="1" fill="hold">
                                          <p:stCondLst>
                                            <p:cond delay="499"/>
                                          </p:stCondLst>
                                        </p:cTn>
                                        <p:tgtEl>
                                          <p:spTgt spid="2066"/>
                                        </p:tgtEl>
                                        <p:attrNameLst>
                                          <p:attrName>style.visibility</p:attrName>
                                        </p:attrNameLst>
                                      </p:cBhvr>
                                      <p:to>
                                        <p:strVal val="hidden"/>
                                      </p:to>
                                    </p:set>
                                  </p:childTnLst>
                                </p:cTn>
                              </p:par>
                              <p:par>
                                <p:cTn id="36" presetID="49" presetClass="exit" presetSubtype="0" accel="100000" fill="hold" nodeType="withEffect">
                                  <p:stCondLst>
                                    <p:cond delay="0"/>
                                  </p:stCondLst>
                                  <p:childTnLst>
                                    <p:anim calcmode="lin" valueType="num">
                                      <p:cBhvr>
                                        <p:cTn id="37" dur="500"/>
                                        <p:tgtEl>
                                          <p:spTgt spid="2056"/>
                                        </p:tgtEl>
                                        <p:attrNameLst>
                                          <p:attrName>ppt_w</p:attrName>
                                        </p:attrNameLst>
                                      </p:cBhvr>
                                      <p:tavLst>
                                        <p:tav tm="0">
                                          <p:val>
                                            <p:strVal val="ppt_w"/>
                                          </p:val>
                                        </p:tav>
                                        <p:tav tm="100000">
                                          <p:val>
                                            <p:fltVal val="0"/>
                                          </p:val>
                                        </p:tav>
                                      </p:tavLst>
                                    </p:anim>
                                    <p:anim calcmode="lin" valueType="num">
                                      <p:cBhvr>
                                        <p:cTn id="38" dur="500"/>
                                        <p:tgtEl>
                                          <p:spTgt spid="2056"/>
                                        </p:tgtEl>
                                        <p:attrNameLst>
                                          <p:attrName>ppt_h</p:attrName>
                                        </p:attrNameLst>
                                      </p:cBhvr>
                                      <p:tavLst>
                                        <p:tav tm="0">
                                          <p:val>
                                            <p:strVal val="ppt_h"/>
                                          </p:val>
                                        </p:tav>
                                        <p:tav tm="100000">
                                          <p:val>
                                            <p:fltVal val="0"/>
                                          </p:val>
                                        </p:tav>
                                      </p:tavLst>
                                    </p:anim>
                                    <p:anim calcmode="lin" valueType="num">
                                      <p:cBhvr>
                                        <p:cTn id="39" dur="500"/>
                                        <p:tgtEl>
                                          <p:spTgt spid="2056"/>
                                        </p:tgtEl>
                                        <p:attrNameLst>
                                          <p:attrName>style.rotation</p:attrName>
                                        </p:attrNameLst>
                                      </p:cBhvr>
                                      <p:tavLst>
                                        <p:tav tm="0">
                                          <p:val>
                                            <p:fltVal val="0"/>
                                          </p:val>
                                        </p:tav>
                                        <p:tav tm="100000">
                                          <p:val>
                                            <p:fltVal val="360"/>
                                          </p:val>
                                        </p:tav>
                                      </p:tavLst>
                                    </p:anim>
                                    <p:animEffect transition="out" filter="fade">
                                      <p:cBhvr>
                                        <p:cTn id="40" dur="500"/>
                                        <p:tgtEl>
                                          <p:spTgt spid="2056"/>
                                        </p:tgtEl>
                                      </p:cBhvr>
                                    </p:animEffect>
                                    <p:set>
                                      <p:cBhvr>
                                        <p:cTn id="41" dur="1" fill="hold">
                                          <p:stCondLst>
                                            <p:cond delay="499"/>
                                          </p:stCondLst>
                                        </p:cTn>
                                        <p:tgtEl>
                                          <p:spTgt spid="2056"/>
                                        </p:tgtEl>
                                        <p:attrNameLst>
                                          <p:attrName>style.visibility</p:attrName>
                                        </p:attrNameLst>
                                      </p:cBhvr>
                                      <p:to>
                                        <p:strVal val="hidden"/>
                                      </p:to>
                                    </p:set>
                                  </p:childTnLst>
                                </p:cTn>
                              </p:par>
                              <p:par>
                                <p:cTn id="42" presetID="49" presetClass="exit" presetSubtype="0" accel="100000" fill="hold" nodeType="withEffect">
                                  <p:stCondLst>
                                    <p:cond delay="0"/>
                                  </p:stCondLst>
                                  <p:childTnLst>
                                    <p:anim calcmode="lin" valueType="num">
                                      <p:cBhvr>
                                        <p:cTn id="43" dur="500"/>
                                        <p:tgtEl>
                                          <p:spTgt spid="2064"/>
                                        </p:tgtEl>
                                        <p:attrNameLst>
                                          <p:attrName>ppt_w</p:attrName>
                                        </p:attrNameLst>
                                      </p:cBhvr>
                                      <p:tavLst>
                                        <p:tav tm="0">
                                          <p:val>
                                            <p:strVal val="ppt_w"/>
                                          </p:val>
                                        </p:tav>
                                        <p:tav tm="100000">
                                          <p:val>
                                            <p:fltVal val="0"/>
                                          </p:val>
                                        </p:tav>
                                      </p:tavLst>
                                    </p:anim>
                                    <p:anim calcmode="lin" valueType="num">
                                      <p:cBhvr>
                                        <p:cTn id="44" dur="500"/>
                                        <p:tgtEl>
                                          <p:spTgt spid="2064"/>
                                        </p:tgtEl>
                                        <p:attrNameLst>
                                          <p:attrName>ppt_h</p:attrName>
                                        </p:attrNameLst>
                                      </p:cBhvr>
                                      <p:tavLst>
                                        <p:tav tm="0">
                                          <p:val>
                                            <p:strVal val="ppt_h"/>
                                          </p:val>
                                        </p:tav>
                                        <p:tav tm="100000">
                                          <p:val>
                                            <p:fltVal val="0"/>
                                          </p:val>
                                        </p:tav>
                                      </p:tavLst>
                                    </p:anim>
                                    <p:anim calcmode="lin" valueType="num">
                                      <p:cBhvr>
                                        <p:cTn id="45" dur="500"/>
                                        <p:tgtEl>
                                          <p:spTgt spid="2064"/>
                                        </p:tgtEl>
                                        <p:attrNameLst>
                                          <p:attrName>style.rotation</p:attrName>
                                        </p:attrNameLst>
                                      </p:cBhvr>
                                      <p:tavLst>
                                        <p:tav tm="0">
                                          <p:val>
                                            <p:fltVal val="0"/>
                                          </p:val>
                                        </p:tav>
                                        <p:tav tm="100000">
                                          <p:val>
                                            <p:fltVal val="360"/>
                                          </p:val>
                                        </p:tav>
                                      </p:tavLst>
                                    </p:anim>
                                    <p:animEffect transition="out" filter="fade">
                                      <p:cBhvr>
                                        <p:cTn id="46" dur="500"/>
                                        <p:tgtEl>
                                          <p:spTgt spid="2064"/>
                                        </p:tgtEl>
                                      </p:cBhvr>
                                    </p:animEffect>
                                    <p:set>
                                      <p:cBhvr>
                                        <p:cTn id="47" dur="1" fill="hold">
                                          <p:stCondLst>
                                            <p:cond delay="499"/>
                                          </p:stCondLst>
                                        </p:cTn>
                                        <p:tgtEl>
                                          <p:spTgt spid="2064"/>
                                        </p:tgtEl>
                                        <p:attrNameLst>
                                          <p:attrName>style.visibility</p:attrName>
                                        </p:attrNameLst>
                                      </p:cBhvr>
                                      <p:to>
                                        <p:strVal val="hidden"/>
                                      </p:to>
                                    </p:set>
                                  </p:childTnLst>
                                </p:cTn>
                              </p:par>
                              <p:par>
                                <p:cTn id="48" presetID="49" presetClass="exit" presetSubtype="0" accel="100000" fill="hold" nodeType="withEffect">
                                  <p:stCondLst>
                                    <p:cond delay="0"/>
                                  </p:stCondLst>
                                  <p:childTnLst>
                                    <p:anim calcmode="lin" valueType="num">
                                      <p:cBhvr>
                                        <p:cTn id="49" dur="500"/>
                                        <p:tgtEl>
                                          <p:spTgt spid="31"/>
                                        </p:tgtEl>
                                        <p:attrNameLst>
                                          <p:attrName>ppt_w</p:attrName>
                                        </p:attrNameLst>
                                      </p:cBhvr>
                                      <p:tavLst>
                                        <p:tav tm="0">
                                          <p:val>
                                            <p:strVal val="ppt_w"/>
                                          </p:val>
                                        </p:tav>
                                        <p:tav tm="100000">
                                          <p:val>
                                            <p:fltVal val="0"/>
                                          </p:val>
                                        </p:tav>
                                      </p:tavLst>
                                    </p:anim>
                                    <p:anim calcmode="lin" valueType="num">
                                      <p:cBhvr>
                                        <p:cTn id="50" dur="500"/>
                                        <p:tgtEl>
                                          <p:spTgt spid="31"/>
                                        </p:tgtEl>
                                        <p:attrNameLst>
                                          <p:attrName>ppt_h</p:attrName>
                                        </p:attrNameLst>
                                      </p:cBhvr>
                                      <p:tavLst>
                                        <p:tav tm="0">
                                          <p:val>
                                            <p:strVal val="ppt_h"/>
                                          </p:val>
                                        </p:tav>
                                        <p:tav tm="100000">
                                          <p:val>
                                            <p:fltVal val="0"/>
                                          </p:val>
                                        </p:tav>
                                      </p:tavLst>
                                    </p:anim>
                                    <p:anim calcmode="lin" valueType="num">
                                      <p:cBhvr>
                                        <p:cTn id="51" dur="500"/>
                                        <p:tgtEl>
                                          <p:spTgt spid="31"/>
                                        </p:tgtEl>
                                        <p:attrNameLst>
                                          <p:attrName>style.rotation</p:attrName>
                                        </p:attrNameLst>
                                      </p:cBhvr>
                                      <p:tavLst>
                                        <p:tav tm="0">
                                          <p:val>
                                            <p:fltVal val="0"/>
                                          </p:val>
                                        </p:tav>
                                        <p:tav tm="100000">
                                          <p:val>
                                            <p:fltVal val="360"/>
                                          </p:val>
                                        </p:tav>
                                      </p:tavLst>
                                    </p:anim>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49" presetClass="exit" presetSubtype="0" accel="100000" fill="hold" nodeType="withEffect">
                                  <p:stCondLst>
                                    <p:cond delay="0"/>
                                  </p:stCondLst>
                                  <p:childTnLst>
                                    <p:anim calcmode="lin" valueType="num">
                                      <p:cBhvr>
                                        <p:cTn id="55" dur="500"/>
                                        <p:tgtEl>
                                          <p:spTgt spid="33"/>
                                        </p:tgtEl>
                                        <p:attrNameLst>
                                          <p:attrName>ppt_w</p:attrName>
                                        </p:attrNameLst>
                                      </p:cBhvr>
                                      <p:tavLst>
                                        <p:tav tm="0">
                                          <p:val>
                                            <p:strVal val="ppt_w"/>
                                          </p:val>
                                        </p:tav>
                                        <p:tav tm="100000">
                                          <p:val>
                                            <p:fltVal val="0"/>
                                          </p:val>
                                        </p:tav>
                                      </p:tavLst>
                                    </p:anim>
                                    <p:anim calcmode="lin" valueType="num">
                                      <p:cBhvr>
                                        <p:cTn id="56" dur="500"/>
                                        <p:tgtEl>
                                          <p:spTgt spid="33"/>
                                        </p:tgtEl>
                                        <p:attrNameLst>
                                          <p:attrName>ppt_h</p:attrName>
                                        </p:attrNameLst>
                                      </p:cBhvr>
                                      <p:tavLst>
                                        <p:tav tm="0">
                                          <p:val>
                                            <p:strVal val="ppt_h"/>
                                          </p:val>
                                        </p:tav>
                                        <p:tav tm="100000">
                                          <p:val>
                                            <p:fltVal val="0"/>
                                          </p:val>
                                        </p:tav>
                                      </p:tavLst>
                                    </p:anim>
                                    <p:anim calcmode="lin" valueType="num">
                                      <p:cBhvr>
                                        <p:cTn id="57" dur="500"/>
                                        <p:tgtEl>
                                          <p:spTgt spid="33"/>
                                        </p:tgtEl>
                                        <p:attrNameLst>
                                          <p:attrName>style.rotation</p:attrName>
                                        </p:attrNameLst>
                                      </p:cBhvr>
                                      <p:tavLst>
                                        <p:tav tm="0">
                                          <p:val>
                                            <p:fltVal val="0"/>
                                          </p:val>
                                        </p:tav>
                                        <p:tav tm="100000">
                                          <p:val>
                                            <p:fltVal val="360"/>
                                          </p:val>
                                        </p:tav>
                                      </p:tavLst>
                                    </p:anim>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par>
                                <p:cTn id="60" presetID="49" presetClass="exit" presetSubtype="0" accel="100000" fill="hold" nodeType="withEffect">
                                  <p:stCondLst>
                                    <p:cond delay="0"/>
                                  </p:stCondLst>
                                  <p:childTnLst>
                                    <p:anim calcmode="lin" valueType="num">
                                      <p:cBhvr>
                                        <p:cTn id="61" dur="500"/>
                                        <p:tgtEl>
                                          <p:spTgt spid="2074"/>
                                        </p:tgtEl>
                                        <p:attrNameLst>
                                          <p:attrName>ppt_w</p:attrName>
                                        </p:attrNameLst>
                                      </p:cBhvr>
                                      <p:tavLst>
                                        <p:tav tm="0">
                                          <p:val>
                                            <p:strVal val="ppt_w"/>
                                          </p:val>
                                        </p:tav>
                                        <p:tav tm="100000">
                                          <p:val>
                                            <p:fltVal val="0"/>
                                          </p:val>
                                        </p:tav>
                                      </p:tavLst>
                                    </p:anim>
                                    <p:anim calcmode="lin" valueType="num">
                                      <p:cBhvr>
                                        <p:cTn id="62" dur="500"/>
                                        <p:tgtEl>
                                          <p:spTgt spid="2074"/>
                                        </p:tgtEl>
                                        <p:attrNameLst>
                                          <p:attrName>ppt_h</p:attrName>
                                        </p:attrNameLst>
                                      </p:cBhvr>
                                      <p:tavLst>
                                        <p:tav tm="0">
                                          <p:val>
                                            <p:strVal val="ppt_h"/>
                                          </p:val>
                                        </p:tav>
                                        <p:tav tm="100000">
                                          <p:val>
                                            <p:fltVal val="0"/>
                                          </p:val>
                                        </p:tav>
                                      </p:tavLst>
                                    </p:anim>
                                    <p:anim calcmode="lin" valueType="num">
                                      <p:cBhvr>
                                        <p:cTn id="63" dur="500"/>
                                        <p:tgtEl>
                                          <p:spTgt spid="2074"/>
                                        </p:tgtEl>
                                        <p:attrNameLst>
                                          <p:attrName>style.rotation</p:attrName>
                                        </p:attrNameLst>
                                      </p:cBhvr>
                                      <p:tavLst>
                                        <p:tav tm="0">
                                          <p:val>
                                            <p:fltVal val="0"/>
                                          </p:val>
                                        </p:tav>
                                        <p:tav tm="100000">
                                          <p:val>
                                            <p:fltVal val="360"/>
                                          </p:val>
                                        </p:tav>
                                      </p:tavLst>
                                    </p:anim>
                                    <p:animEffect transition="out" filter="fade">
                                      <p:cBhvr>
                                        <p:cTn id="64" dur="500"/>
                                        <p:tgtEl>
                                          <p:spTgt spid="2074"/>
                                        </p:tgtEl>
                                      </p:cBhvr>
                                    </p:animEffect>
                                    <p:set>
                                      <p:cBhvr>
                                        <p:cTn id="65" dur="1" fill="hold">
                                          <p:stCondLst>
                                            <p:cond delay="499"/>
                                          </p:stCondLst>
                                        </p:cTn>
                                        <p:tgtEl>
                                          <p:spTgt spid="2074"/>
                                        </p:tgtEl>
                                        <p:attrNameLst>
                                          <p:attrName>style.visibility</p:attrName>
                                        </p:attrNameLst>
                                      </p:cBhvr>
                                      <p:to>
                                        <p:strVal val="hidden"/>
                                      </p:to>
                                    </p:set>
                                  </p:childTnLst>
                                </p:cTn>
                              </p:par>
                              <p:par>
                                <p:cTn id="66" presetID="49" presetClass="exit" presetSubtype="0" accel="100000" fill="hold" nodeType="withEffect">
                                  <p:stCondLst>
                                    <p:cond delay="0"/>
                                  </p:stCondLst>
                                  <p:childTnLst>
                                    <p:anim calcmode="lin" valueType="num">
                                      <p:cBhvr>
                                        <p:cTn id="67" dur="500"/>
                                        <p:tgtEl>
                                          <p:spTgt spid="2058"/>
                                        </p:tgtEl>
                                        <p:attrNameLst>
                                          <p:attrName>ppt_w</p:attrName>
                                        </p:attrNameLst>
                                      </p:cBhvr>
                                      <p:tavLst>
                                        <p:tav tm="0">
                                          <p:val>
                                            <p:strVal val="ppt_w"/>
                                          </p:val>
                                        </p:tav>
                                        <p:tav tm="100000">
                                          <p:val>
                                            <p:fltVal val="0"/>
                                          </p:val>
                                        </p:tav>
                                      </p:tavLst>
                                    </p:anim>
                                    <p:anim calcmode="lin" valueType="num">
                                      <p:cBhvr>
                                        <p:cTn id="68" dur="500"/>
                                        <p:tgtEl>
                                          <p:spTgt spid="2058"/>
                                        </p:tgtEl>
                                        <p:attrNameLst>
                                          <p:attrName>ppt_h</p:attrName>
                                        </p:attrNameLst>
                                      </p:cBhvr>
                                      <p:tavLst>
                                        <p:tav tm="0">
                                          <p:val>
                                            <p:strVal val="ppt_h"/>
                                          </p:val>
                                        </p:tav>
                                        <p:tav tm="100000">
                                          <p:val>
                                            <p:fltVal val="0"/>
                                          </p:val>
                                        </p:tav>
                                      </p:tavLst>
                                    </p:anim>
                                    <p:anim calcmode="lin" valueType="num">
                                      <p:cBhvr>
                                        <p:cTn id="69" dur="500"/>
                                        <p:tgtEl>
                                          <p:spTgt spid="2058"/>
                                        </p:tgtEl>
                                        <p:attrNameLst>
                                          <p:attrName>style.rotation</p:attrName>
                                        </p:attrNameLst>
                                      </p:cBhvr>
                                      <p:tavLst>
                                        <p:tav tm="0">
                                          <p:val>
                                            <p:fltVal val="0"/>
                                          </p:val>
                                        </p:tav>
                                        <p:tav tm="100000">
                                          <p:val>
                                            <p:fltVal val="360"/>
                                          </p:val>
                                        </p:tav>
                                      </p:tavLst>
                                    </p:anim>
                                    <p:animEffect transition="out" filter="fade">
                                      <p:cBhvr>
                                        <p:cTn id="70" dur="500"/>
                                        <p:tgtEl>
                                          <p:spTgt spid="2058"/>
                                        </p:tgtEl>
                                      </p:cBhvr>
                                    </p:animEffect>
                                    <p:set>
                                      <p:cBhvr>
                                        <p:cTn id="71" dur="1" fill="hold">
                                          <p:stCondLst>
                                            <p:cond delay="499"/>
                                          </p:stCondLst>
                                        </p:cTn>
                                        <p:tgtEl>
                                          <p:spTgt spid="2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a:extLst>
              <a:ext uri="{FF2B5EF4-FFF2-40B4-BE49-F238E27FC236}">
                <a16:creationId xmlns:a16="http://schemas.microsoft.com/office/drawing/2014/main" id="{8B9A1D09-89D7-4DC5-9249-D731F27D403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10174"/>
          <a:stretch/>
        </p:blipFill>
        <p:spPr bwMode="auto">
          <a:xfrm rot="21408001">
            <a:off x="1495770" y="3160307"/>
            <a:ext cx="1923192" cy="19495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C30434C-B129-472B-A676-0D83506A6A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788187" flipH="1">
            <a:off x="2562422" y="1642989"/>
            <a:ext cx="3786500" cy="40099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2DF88B0-1CE4-4110-8FE9-9E968E1A735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19646411">
            <a:off x="2143149" y="584356"/>
            <a:ext cx="1178600" cy="124211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9F9F931-6179-441F-B9CA-CA3EDA6ECF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55496" flipH="1">
            <a:off x="195710" y="378061"/>
            <a:ext cx="2760704" cy="270069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66007F-08B7-4E9A-9BF1-CEAFF9910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97501">
            <a:off x="9321477" y="3597680"/>
            <a:ext cx="1984099" cy="224912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B4CBE4E-C212-4EAA-98B5-B6B8569251C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141719" flipH="1">
            <a:off x="3002965" y="1259275"/>
            <a:ext cx="2454868" cy="1651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EFB5732-715C-44D6-BEF3-5443FEA7336A}"/>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19668464" flipH="1">
            <a:off x="744536" y="2389939"/>
            <a:ext cx="1789869" cy="17657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BDD1962-3D86-4AE6-A323-F78F50389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39939">
            <a:off x="7170830" y="4180678"/>
            <a:ext cx="1821545" cy="1670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A45449C-612F-44BE-8180-A32B8B2E5D6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995" t="42409" r="17209" b="22700"/>
          <a:stretch/>
        </p:blipFill>
        <p:spPr bwMode="auto">
          <a:xfrm rot="3062522">
            <a:off x="8235691" y="3841808"/>
            <a:ext cx="1493149" cy="10488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D8E8421-B459-4ADB-8C5C-8DA03885BD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7078093" flipV="1">
            <a:off x="4779253" y="2516486"/>
            <a:ext cx="3480646" cy="368601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F2CB19-C390-40BF-A721-70C4F7449ED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1120546">
            <a:off x="2475067" y="2190459"/>
            <a:ext cx="986466" cy="107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63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0-#ppt_w/2"/>
                                          </p:val>
                                        </p:tav>
                                        <p:tav tm="100000">
                                          <p:val>
                                            <p:strVal val="#ppt_x"/>
                                          </p:val>
                                        </p:tav>
                                      </p:tavLst>
                                    </p:anim>
                                    <p:anim calcmode="lin" valueType="num">
                                      <p:cBhvr additive="base">
                                        <p:cTn id="8" dur="10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058"/>
                                        </p:tgtEl>
                                        <p:attrNameLst>
                                          <p:attrName>style.visibility</p:attrName>
                                        </p:attrNameLst>
                                      </p:cBhvr>
                                      <p:to>
                                        <p:strVal val="visible"/>
                                      </p:to>
                                    </p:set>
                                    <p:anim calcmode="lin" valueType="num">
                                      <p:cBhvr additive="base">
                                        <p:cTn id="11" dur="1000" fill="hold"/>
                                        <p:tgtEl>
                                          <p:spTgt spid="2058"/>
                                        </p:tgtEl>
                                        <p:attrNameLst>
                                          <p:attrName>ppt_x</p:attrName>
                                        </p:attrNameLst>
                                      </p:cBhvr>
                                      <p:tavLst>
                                        <p:tav tm="0">
                                          <p:val>
                                            <p:strVal val="0-#ppt_w/2"/>
                                          </p:val>
                                        </p:tav>
                                        <p:tav tm="100000">
                                          <p:val>
                                            <p:strVal val="#ppt_x"/>
                                          </p:val>
                                        </p:tav>
                                      </p:tavLst>
                                    </p:anim>
                                    <p:anim calcmode="lin" valueType="num">
                                      <p:cBhvr additive="base">
                                        <p:cTn id="12" dur="1000" fill="hold"/>
                                        <p:tgtEl>
                                          <p:spTgt spid="2058"/>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064"/>
                                        </p:tgtEl>
                                        <p:attrNameLst>
                                          <p:attrName>style.visibility</p:attrName>
                                        </p:attrNameLst>
                                      </p:cBhvr>
                                      <p:to>
                                        <p:strVal val="visible"/>
                                      </p:to>
                                    </p:set>
                                    <p:anim calcmode="lin" valueType="num">
                                      <p:cBhvr additive="base">
                                        <p:cTn id="15" dur="1000" fill="hold"/>
                                        <p:tgtEl>
                                          <p:spTgt spid="2064"/>
                                        </p:tgtEl>
                                        <p:attrNameLst>
                                          <p:attrName>ppt_x</p:attrName>
                                        </p:attrNameLst>
                                      </p:cBhvr>
                                      <p:tavLst>
                                        <p:tav tm="0">
                                          <p:val>
                                            <p:strVal val="0-#ppt_w/2"/>
                                          </p:val>
                                        </p:tav>
                                        <p:tav tm="100000">
                                          <p:val>
                                            <p:strVal val="#ppt_x"/>
                                          </p:val>
                                        </p:tav>
                                      </p:tavLst>
                                    </p:anim>
                                    <p:anim calcmode="lin" valueType="num">
                                      <p:cBhvr additive="base">
                                        <p:cTn id="16" dur="1000" fill="hold"/>
                                        <p:tgtEl>
                                          <p:spTgt spid="206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066"/>
                                        </p:tgtEl>
                                        <p:attrNameLst>
                                          <p:attrName>style.visibility</p:attrName>
                                        </p:attrNameLst>
                                      </p:cBhvr>
                                      <p:to>
                                        <p:strVal val="visible"/>
                                      </p:to>
                                    </p:set>
                                    <p:anim calcmode="lin" valueType="num">
                                      <p:cBhvr additive="base">
                                        <p:cTn id="19" dur="1000" fill="hold"/>
                                        <p:tgtEl>
                                          <p:spTgt spid="2066"/>
                                        </p:tgtEl>
                                        <p:attrNameLst>
                                          <p:attrName>ppt_x</p:attrName>
                                        </p:attrNameLst>
                                      </p:cBhvr>
                                      <p:tavLst>
                                        <p:tav tm="0">
                                          <p:val>
                                            <p:strVal val="0-#ppt_w/2"/>
                                          </p:val>
                                        </p:tav>
                                        <p:tav tm="100000">
                                          <p:val>
                                            <p:strVal val="#ppt_x"/>
                                          </p:val>
                                        </p:tav>
                                      </p:tavLst>
                                    </p:anim>
                                    <p:anim calcmode="lin" valueType="num">
                                      <p:cBhvr additive="base">
                                        <p:cTn id="20" dur="1000" fill="hold"/>
                                        <p:tgtEl>
                                          <p:spTgt spid="206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068"/>
                                        </p:tgtEl>
                                        <p:attrNameLst>
                                          <p:attrName>style.visibility</p:attrName>
                                        </p:attrNameLst>
                                      </p:cBhvr>
                                      <p:to>
                                        <p:strVal val="visible"/>
                                      </p:to>
                                    </p:set>
                                    <p:anim calcmode="lin" valueType="num">
                                      <p:cBhvr additive="base">
                                        <p:cTn id="23" dur="1000" fill="hold"/>
                                        <p:tgtEl>
                                          <p:spTgt spid="2068"/>
                                        </p:tgtEl>
                                        <p:attrNameLst>
                                          <p:attrName>ppt_x</p:attrName>
                                        </p:attrNameLst>
                                      </p:cBhvr>
                                      <p:tavLst>
                                        <p:tav tm="0">
                                          <p:val>
                                            <p:strVal val="0-#ppt_w/2"/>
                                          </p:val>
                                        </p:tav>
                                        <p:tav tm="100000">
                                          <p:val>
                                            <p:strVal val="#ppt_x"/>
                                          </p:val>
                                        </p:tav>
                                      </p:tavLst>
                                    </p:anim>
                                    <p:anim calcmode="lin" valueType="num">
                                      <p:cBhvr additive="base">
                                        <p:cTn id="24" dur="1000" fill="hold"/>
                                        <p:tgtEl>
                                          <p:spTgt spid="2068"/>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additive="base">
                                        <p:cTn id="27" dur="1000" fill="hold"/>
                                        <p:tgtEl>
                                          <p:spTgt spid="2056"/>
                                        </p:tgtEl>
                                        <p:attrNameLst>
                                          <p:attrName>ppt_x</p:attrName>
                                        </p:attrNameLst>
                                      </p:cBhvr>
                                      <p:tavLst>
                                        <p:tav tm="0">
                                          <p:val>
                                            <p:strVal val="0-#ppt_w/2"/>
                                          </p:val>
                                        </p:tav>
                                        <p:tav tm="100000">
                                          <p:val>
                                            <p:strVal val="#ppt_x"/>
                                          </p:val>
                                        </p:tav>
                                      </p:tavLst>
                                    </p:anim>
                                    <p:anim calcmode="lin" valueType="num">
                                      <p:cBhvr additive="base">
                                        <p:cTn id="28" dur="1000" fill="hold"/>
                                        <p:tgtEl>
                                          <p:spTgt spid="2056"/>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060"/>
                                        </p:tgtEl>
                                        <p:attrNameLst>
                                          <p:attrName>style.visibility</p:attrName>
                                        </p:attrNameLst>
                                      </p:cBhvr>
                                      <p:to>
                                        <p:strVal val="visible"/>
                                      </p:to>
                                    </p:set>
                                    <p:anim calcmode="lin" valueType="num">
                                      <p:cBhvr additive="base">
                                        <p:cTn id="31" dur="1000" fill="hold"/>
                                        <p:tgtEl>
                                          <p:spTgt spid="2060"/>
                                        </p:tgtEl>
                                        <p:attrNameLst>
                                          <p:attrName>ppt_x</p:attrName>
                                        </p:attrNameLst>
                                      </p:cBhvr>
                                      <p:tavLst>
                                        <p:tav tm="0">
                                          <p:val>
                                            <p:strVal val="0-#ppt_w/2"/>
                                          </p:val>
                                        </p:tav>
                                        <p:tav tm="100000">
                                          <p:val>
                                            <p:strVal val="#ppt_x"/>
                                          </p:val>
                                        </p:tav>
                                      </p:tavLst>
                                    </p:anim>
                                    <p:anim calcmode="lin" valueType="num">
                                      <p:cBhvr additive="base">
                                        <p:cTn id="32" dur="1000" fill="hold"/>
                                        <p:tgtEl>
                                          <p:spTgt spid="206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0-#ppt_w/2"/>
                                          </p:val>
                                        </p:tav>
                                        <p:tav tm="100000">
                                          <p:val>
                                            <p:strVal val="#ppt_x"/>
                                          </p:val>
                                        </p:tav>
                                      </p:tavLst>
                                    </p:anim>
                                    <p:anim calcmode="lin" valueType="num">
                                      <p:cBhvr additive="base">
                                        <p:cTn id="36" dur="1000" fill="hold"/>
                                        <p:tgtEl>
                                          <p:spTgt spid="17"/>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0-#ppt_w/2"/>
                                          </p:val>
                                        </p:tav>
                                        <p:tav tm="100000">
                                          <p:val>
                                            <p:strVal val="#ppt_x"/>
                                          </p:val>
                                        </p:tav>
                                      </p:tavLst>
                                    </p:anim>
                                    <p:anim calcmode="lin" valueType="num">
                                      <p:cBhvr additive="base">
                                        <p:cTn id="40" dur="10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9218"/>
                                        </p:tgtEl>
                                        <p:attrNameLst>
                                          <p:attrName>style.visibility</p:attrName>
                                        </p:attrNameLst>
                                      </p:cBhvr>
                                      <p:to>
                                        <p:strVal val="visible"/>
                                      </p:to>
                                    </p:set>
                                    <p:anim calcmode="lin" valueType="num">
                                      <p:cBhvr additive="base">
                                        <p:cTn id="43" dur="1000" fill="hold"/>
                                        <p:tgtEl>
                                          <p:spTgt spid="9218"/>
                                        </p:tgtEl>
                                        <p:attrNameLst>
                                          <p:attrName>ppt_x</p:attrName>
                                        </p:attrNameLst>
                                      </p:cBhvr>
                                      <p:tavLst>
                                        <p:tav tm="0">
                                          <p:val>
                                            <p:strVal val="0-#ppt_w/2"/>
                                          </p:val>
                                        </p:tav>
                                        <p:tav tm="100000">
                                          <p:val>
                                            <p:strVal val="#ppt_x"/>
                                          </p:val>
                                        </p:tav>
                                      </p:tavLst>
                                    </p:anim>
                                    <p:anim calcmode="lin" valueType="num">
                                      <p:cBhvr additive="base">
                                        <p:cTn id="44" dur="1000" fill="hold"/>
                                        <p:tgtEl>
                                          <p:spTgt spid="9218"/>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0-#ppt_w/2"/>
                                          </p:val>
                                        </p:tav>
                                        <p:tav tm="100000">
                                          <p:val>
                                            <p:strVal val="#ppt_x"/>
                                          </p:val>
                                        </p:tav>
                                      </p:tavLst>
                                    </p:anim>
                                    <p:anim calcmode="lin" valueType="num">
                                      <p:cBhvr additive="base">
                                        <p:cTn id="4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E9C029-7677-416F-9A8A-729A19222E8B}"/>
              </a:ext>
            </a:extLst>
          </p:cNvPr>
          <p:cNvPicPr>
            <a:picLocks noChangeAspect="1"/>
          </p:cNvPicPr>
          <p:nvPr/>
        </p:nvPicPr>
        <p:blipFill rotWithShape="1">
          <a:blip r:embed="rId2"/>
          <a:srcRect t="10684" b="16098"/>
          <a:stretch/>
        </p:blipFill>
        <p:spPr>
          <a:xfrm>
            <a:off x="745255" y="469867"/>
            <a:ext cx="2786518" cy="1771033"/>
          </a:xfrm>
          <a:prstGeom prst="rect">
            <a:avLst/>
          </a:prstGeom>
        </p:spPr>
      </p:pic>
      <p:sp>
        <p:nvSpPr>
          <p:cNvPr id="5" name="TextBox 4">
            <a:extLst>
              <a:ext uri="{FF2B5EF4-FFF2-40B4-BE49-F238E27FC236}">
                <a16:creationId xmlns:a16="http://schemas.microsoft.com/office/drawing/2014/main" id="{91F1988B-79F1-407D-B073-E28C24B38667}"/>
              </a:ext>
            </a:extLst>
          </p:cNvPr>
          <p:cNvSpPr txBox="1"/>
          <p:nvPr/>
        </p:nvSpPr>
        <p:spPr>
          <a:xfrm>
            <a:off x="4940165" y="1656801"/>
            <a:ext cx="6823745" cy="78483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Pct val="200000"/>
              <a:buFontTx/>
              <a:buBlip>
                <a:blip r:embed="rId3"/>
              </a:buBlip>
              <a:tabLst/>
              <a:defRPr/>
            </a:pPr>
            <a:endParaRPr kumimoji="0" lang="en-GB" altLang="en-US" sz="1800" b="1" i="0" u="none" strike="noStrike" kern="1200" cap="none" spc="0" normalizeH="0" baseline="0" noProof="0">
              <a:ln>
                <a:noFill/>
              </a:ln>
              <a:solidFill>
                <a:srgbClr val="7B9F1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8DA7E81-17CC-4428-921A-10E6EBCBFAB5}"/>
              </a:ext>
            </a:extLst>
          </p:cNvPr>
          <p:cNvSpPr txBox="1"/>
          <p:nvPr/>
        </p:nvSpPr>
        <p:spPr>
          <a:xfrm>
            <a:off x="4397487" y="746479"/>
            <a:ext cx="7588154" cy="466127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rPr>
              <a:t>Go to your library this summer to join the Challenge – IT’S FREE!</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rPr>
              <a:t>Sign up to receive your special Wild World Heroes collector poster</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rPr>
              <a:t>Choose books</a:t>
            </a:r>
            <a:r>
              <a:rPr kumimoji="0" lang="en-GB" altLang="en-US" sz="2000" b="1" i="0" u="none" strike="noStrike" kern="1200" cap="none" spc="0" normalizeH="0" noProof="0">
                <a:ln>
                  <a:noFill/>
                </a:ln>
                <a:solidFill>
                  <a:srgbClr val="7B9F15"/>
                </a:solidFill>
                <a:effectLst/>
                <a:uLnTx/>
                <a:uFillTx/>
                <a:latin typeface="Calibri" panose="020F0502020204030204"/>
                <a:ea typeface="+mn-ea"/>
                <a:cs typeface="+mn-cs"/>
              </a:rPr>
              <a:t> to read</a:t>
            </a:r>
            <a:r>
              <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rPr>
              <a:t> over the holidays</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rPr>
              <a:t>Collect stickers for each book you read</a:t>
            </a: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endPar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4"/>
              </a:buBlip>
              <a:tabLst/>
              <a:defRPr/>
            </a:pPr>
            <a:r>
              <a:rPr kumimoji="0" lang="en-GB" altLang="en-US" sz="2000" b="1" i="0" u="none" strike="noStrike" kern="1200" cap="none" spc="0" normalizeH="0" baseline="0" noProof="0">
                <a:ln>
                  <a:noFill/>
                </a:ln>
                <a:solidFill>
                  <a:srgbClr val="7B9F15"/>
                </a:solidFill>
                <a:effectLst/>
                <a:uLnTx/>
                <a:uFillTx/>
                <a:latin typeface="Calibri" panose="020F0502020204030204"/>
                <a:ea typeface="+mn-ea"/>
                <a:cs typeface="+mn-cs"/>
              </a:rPr>
              <a:t>Add the stickers to your poster to complete the Challenge  and become a Wild World Hero!</a:t>
            </a:r>
          </a:p>
        </p:txBody>
      </p:sp>
      <p:pic>
        <p:nvPicPr>
          <p:cNvPr id="1026" name="Picture 2">
            <a:extLst>
              <a:ext uri="{FF2B5EF4-FFF2-40B4-BE49-F238E27FC236}">
                <a16:creationId xmlns:a16="http://schemas.microsoft.com/office/drawing/2014/main" id="{380FD9F9-6978-430F-8E0F-78FAD4A2A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55" y="2579642"/>
            <a:ext cx="3664044" cy="2441565"/>
          </a:xfrm>
          <a:prstGeom prst="rect">
            <a:avLst/>
          </a:prstGeom>
          <a:noFill/>
          <a:ln w="38100">
            <a:solidFill>
              <a:srgbClr val="ED9B2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8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3055AF-8260-4350-93B8-801DD3EBCDA7}"/>
              </a:ext>
            </a:extLst>
          </p:cNvPr>
          <p:cNvPicPr>
            <a:picLocks noChangeAspect="1"/>
          </p:cNvPicPr>
          <p:nvPr/>
        </p:nvPicPr>
        <p:blipFill>
          <a:blip r:embed="rId3"/>
          <a:stretch>
            <a:fillRect/>
          </a:stretch>
        </p:blipFill>
        <p:spPr>
          <a:xfrm>
            <a:off x="6548431" y="605589"/>
            <a:ext cx="3542450" cy="5015489"/>
          </a:xfrm>
          <a:prstGeom prst="rect">
            <a:avLst/>
          </a:prstGeom>
          <a:ln w="19050">
            <a:solidFill>
              <a:srgbClr val="83A917"/>
            </a:solidFill>
          </a:ln>
        </p:spPr>
      </p:pic>
      <p:sp>
        <p:nvSpPr>
          <p:cNvPr id="5" name="TextBox 4">
            <a:extLst>
              <a:ext uri="{FF2B5EF4-FFF2-40B4-BE49-F238E27FC236}">
                <a16:creationId xmlns:a16="http://schemas.microsoft.com/office/drawing/2014/main" id="{85EFDEF2-CF85-4ED7-91DA-D21A1E660ABB}"/>
              </a:ext>
            </a:extLst>
          </p:cNvPr>
          <p:cNvSpPr txBox="1"/>
          <p:nvPr/>
        </p:nvSpPr>
        <p:spPr>
          <a:xfrm>
            <a:off x="761453" y="929515"/>
            <a:ext cx="4744069"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Complete the Challenge and you’ll get your own</a:t>
            </a:r>
            <a:r>
              <a:rPr kumimoji="0" lang="en-GB" altLang="en-US" sz="4000" b="0" i="0" u="none" strike="noStrike" kern="1200" cap="none" spc="0" normalizeH="0" baseline="0" noProof="0">
                <a:ln>
                  <a:noFill/>
                </a:ln>
                <a:solidFill>
                  <a:srgbClr val="1A2848"/>
                </a:solidFill>
                <a:effectLst/>
                <a:uLnTx/>
                <a:uFillTx/>
                <a:latin typeface="Calibri" panose="020F0502020204030204"/>
                <a:ea typeface="+mn-ea"/>
                <a:cs typeface="+mn-cs"/>
              </a:rPr>
              <a:t> </a:t>
            </a:r>
            <a:r>
              <a:rPr kumimoji="0" lang="en-GB" altLang="en-US" sz="4400" b="0" i="0" u="none" strike="noStrike" kern="1200" cap="none" spc="0" normalizeH="0" baseline="0" noProof="0">
                <a:ln>
                  <a:noFill/>
                </a:ln>
                <a:solidFill>
                  <a:srgbClr val="7B9F15"/>
                </a:solidFill>
                <a:effectLst/>
                <a:uLnTx/>
                <a:uFillTx/>
                <a:latin typeface="Calibri" panose="020F0502020204030204"/>
                <a:ea typeface="+mn-ea"/>
                <a:cs typeface="+mn-cs"/>
              </a:rPr>
              <a:t>certificate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8">
            <a:extLst>
              <a:ext uri="{FF2B5EF4-FFF2-40B4-BE49-F238E27FC236}">
                <a16:creationId xmlns:a16="http://schemas.microsoft.com/office/drawing/2014/main" id="{F272B273-9D42-4323-946D-70FFF9B48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1528" flipH="1">
            <a:off x="1780955" y="3693994"/>
            <a:ext cx="2691147" cy="2911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4B56F73-CABD-4FA0-A544-D0AEB1C5B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1170" y="421399"/>
            <a:ext cx="1848213" cy="26919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E5153E5-BDD3-48C6-8AD1-A4161419D5F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20856674">
            <a:off x="5440945" y="4678820"/>
            <a:ext cx="1696820" cy="14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B86D18-1D50-470D-A7D1-32DE9BDB85B1}"/>
              </a:ext>
            </a:extLst>
          </p:cNvPr>
          <p:cNvSpPr txBox="1"/>
          <p:nvPr/>
        </p:nvSpPr>
        <p:spPr>
          <a:xfrm>
            <a:off x="2858069" y="924864"/>
            <a:ext cx="6093724" cy="769441"/>
          </a:xfrm>
          <a:prstGeom prst="rect">
            <a:avLst/>
          </a:prstGeom>
          <a:noFill/>
        </p:spPr>
        <p:txBody>
          <a:bodyPr wrap="square">
            <a:spAutoFit/>
          </a:bodyPr>
          <a:lstStyle/>
          <a:p>
            <a:pPr marL="0" indent="0">
              <a:buFont typeface="Arial" panose="020B0604020202020204" pitchFamily="34" charset="0"/>
              <a:buNone/>
            </a:pPr>
            <a:r>
              <a:rPr lang="en-GB" altLang="en-US" sz="4400" b="1">
                <a:solidFill>
                  <a:srgbClr val="50680E"/>
                </a:solidFill>
              </a:rPr>
              <a:t>Take part this summer</a:t>
            </a:r>
          </a:p>
        </p:txBody>
      </p:sp>
      <p:sp>
        <p:nvSpPr>
          <p:cNvPr id="8" name="TextBox 7">
            <a:extLst>
              <a:ext uri="{FF2B5EF4-FFF2-40B4-BE49-F238E27FC236}">
                <a16:creationId xmlns:a16="http://schemas.microsoft.com/office/drawing/2014/main" id="{92DEC2C7-E9E0-4DB1-A23C-B821EF6A0466}"/>
              </a:ext>
            </a:extLst>
          </p:cNvPr>
          <p:cNvSpPr txBox="1"/>
          <p:nvPr/>
        </p:nvSpPr>
        <p:spPr>
          <a:xfrm>
            <a:off x="3810201" y="2001686"/>
            <a:ext cx="7088886" cy="2854628"/>
          </a:xfrm>
          <a:prstGeom prst="rect">
            <a:avLst/>
          </a:prstGeom>
          <a:noFill/>
        </p:spPr>
        <p:txBody>
          <a:bodyPr wrap="square" rtlCol="0">
            <a:spAutoFit/>
          </a:bodyPr>
          <a:lstStyle/>
          <a:p>
            <a:pPr marL="457200" indent="-457200" defTabSz="758825">
              <a:lnSpc>
                <a:spcPct val="150000"/>
              </a:lnSpc>
              <a:spcBef>
                <a:spcPts val="700"/>
              </a:spcBef>
              <a:buClr>
                <a:srgbClr val="951B81"/>
              </a:buClr>
              <a:buSzPct val="150000"/>
              <a:buBlip>
                <a:blip r:embed="rId3"/>
              </a:buBlip>
              <a:defRPr sz="1800"/>
            </a:pPr>
            <a:r>
              <a:rPr lang="en-GB" sz="2400" dirty="0" smtClean="0">
                <a:solidFill>
                  <a:srgbClr val="7B9F15"/>
                </a:solidFill>
                <a:ea typeface="Tw Cen MT"/>
                <a:cs typeface="Tw Cen MT"/>
                <a:sym typeface="Tw Cen MT"/>
              </a:rPr>
              <a:t>Waterside Library </a:t>
            </a:r>
            <a:r>
              <a:rPr lang="en-GB" sz="2400" dirty="0" err="1" smtClean="0">
                <a:solidFill>
                  <a:srgbClr val="7B9F15"/>
                </a:solidFill>
                <a:ea typeface="Tw Cen MT"/>
                <a:cs typeface="Tw Cen MT"/>
                <a:sym typeface="Tw Cen MT"/>
              </a:rPr>
              <a:t>Glendermott</a:t>
            </a:r>
            <a:r>
              <a:rPr lang="en-GB" sz="2400" dirty="0" smtClean="0">
                <a:solidFill>
                  <a:srgbClr val="7B9F15"/>
                </a:solidFill>
                <a:ea typeface="Tw Cen MT"/>
                <a:cs typeface="Tw Cen MT"/>
                <a:sym typeface="Tw Cen MT"/>
              </a:rPr>
              <a:t> Road BT47 6BG</a:t>
            </a:r>
            <a:endParaRPr lang="en-GB" sz="2400" dirty="0">
              <a:solidFill>
                <a:srgbClr val="7B9F15"/>
              </a:solidFill>
              <a:ea typeface="Tw Cen MT"/>
              <a:cs typeface="Tw Cen MT"/>
              <a:sym typeface="Tw Cen MT"/>
            </a:endParaRPr>
          </a:p>
          <a:p>
            <a:pPr marL="457200" indent="-457200" defTabSz="758825">
              <a:lnSpc>
                <a:spcPct val="150000"/>
              </a:lnSpc>
              <a:spcBef>
                <a:spcPts val="700"/>
              </a:spcBef>
              <a:buClr>
                <a:srgbClr val="951B81"/>
              </a:buClr>
              <a:buSzPct val="150000"/>
              <a:buBlip>
                <a:blip r:embed="rId3"/>
              </a:buBlip>
              <a:defRPr sz="1800"/>
            </a:pPr>
            <a:r>
              <a:rPr lang="en-GB" sz="2400" dirty="0" smtClean="0">
                <a:solidFill>
                  <a:srgbClr val="7B9F15"/>
                </a:solidFill>
                <a:ea typeface="Tw Cen MT"/>
                <a:cs typeface="Tw Cen MT"/>
                <a:sym typeface="Tw Cen MT"/>
              </a:rPr>
              <a:t>Monday to Saturdays 10.00am to 5.00pm</a:t>
            </a:r>
            <a:endParaRPr lang="en-GB" sz="2400" dirty="0">
              <a:solidFill>
                <a:srgbClr val="7B9F15"/>
              </a:solidFill>
              <a:ea typeface="Tw Cen MT"/>
              <a:cs typeface="Tw Cen MT"/>
              <a:sym typeface="Tw Cen MT"/>
            </a:endParaRPr>
          </a:p>
          <a:p>
            <a:pPr marL="457200" indent="-457200" defTabSz="758825">
              <a:lnSpc>
                <a:spcPct val="150000"/>
              </a:lnSpc>
              <a:spcBef>
                <a:spcPts val="700"/>
              </a:spcBef>
              <a:buClr>
                <a:srgbClr val="951B81"/>
              </a:buClr>
              <a:buSzPct val="150000"/>
              <a:buBlip>
                <a:blip r:embed="rId3"/>
              </a:buBlip>
              <a:defRPr sz="1800"/>
            </a:pPr>
            <a:r>
              <a:rPr lang="en-GB" sz="2400" dirty="0" smtClean="0">
                <a:solidFill>
                  <a:srgbClr val="7B9F15"/>
                </a:solidFill>
                <a:ea typeface="Tw Cen MT"/>
                <a:cs typeface="Tw Cen MT"/>
                <a:sym typeface="Tw Cen MT"/>
              </a:rPr>
              <a:t>Monday 28</a:t>
            </a:r>
            <a:r>
              <a:rPr lang="en-GB" sz="2400" baseline="30000" dirty="0" smtClean="0">
                <a:solidFill>
                  <a:srgbClr val="7B9F15"/>
                </a:solidFill>
                <a:ea typeface="Tw Cen MT"/>
                <a:cs typeface="Tw Cen MT"/>
                <a:sym typeface="Tw Cen MT"/>
              </a:rPr>
              <a:t>th</a:t>
            </a:r>
            <a:r>
              <a:rPr lang="en-GB" sz="2400" dirty="0" smtClean="0">
                <a:solidFill>
                  <a:srgbClr val="7B9F15"/>
                </a:solidFill>
                <a:ea typeface="Tw Cen MT"/>
                <a:cs typeface="Tw Cen MT"/>
                <a:sym typeface="Tw Cen MT"/>
              </a:rPr>
              <a:t> June</a:t>
            </a:r>
            <a:endParaRPr lang="en-GB" sz="2400" dirty="0">
              <a:solidFill>
                <a:srgbClr val="7B9F15"/>
              </a:solidFill>
              <a:ea typeface="Tw Cen MT"/>
              <a:cs typeface="Tw Cen MT"/>
              <a:sym typeface="Tw Cen MT"/>
            </a:endParaRPr>
          </a:p>
          <a:p>
            <a:pPr marL="457200" indent="-457200" defTabSz="758825">
              <a:lnSpc>
                <a:spcPct val="150000"/>
              </a:lnSpc>
              <a:spcBef>
                <a:spcPts val="700"/>
              </a:spcBef>
              <a:buClr>
                <a:srgbClr val="951B81"/>
              </a:buClr>
              <a:buSzPct val="150000"/>
              <a:buBlip>
                <a:blip r:embed="rId3"/>
              </a:buBlip>
              <a:defRPr sz="1800"/>
            </a:pPr>
            <a:r>
              <a:rPr lang="en-GB" sz="2400" dirty="0" smtClean="0">
                <a:solidFill>
                  <a:srgbClr val="7B9F15"/>
                </a:solidFill>
                <a:ea typeface="Tw Cen MT"/>
                <a:cs typeface="Tw Cen MT"/>
                <a:sym typeface="Tw Cen MT"/>
              </a:rPr>
              <a:t>Saturday 4</a:t>
            </a:r>
            <a:r>
              <a:rPr lang="en-GB" sz="2400" baseline="30000" dirty="0" smtClean="0">
                <a:solidFill>
                  <a:srgbClr val="7B9F15"/>
                </a:solidFill>
                <a:ea typeface="Tw Cen MT"/>
                <a:cs typeface="Tw Cen MT"/>
                <a:sym typeface="Tw Cen MT"/>
              </a:rPr>
              <a:t>th</a:t>
            </a:r>
            <a:r>
              <a:rPr lang="en-GB" sz="2400" dirty="0" smtClean="0">
                <a:solidFill>
                  <a:srgbClr val="7B9F15"/>
                </a:solidFill>
                <a:ea typeface="Tw Cen MT"/>
                <a:cs typeface="Tw Cen MT"/>
                <a:sym typeface="Tw Cen MT"/>
              </a:rPr>
              <a:t> September</a:t>
            </a:r>
            <a:endParaRPr lang="en-GB" sz="2400" dirty="0">
              <a:solidFill>
                <a:srgbClr val="7B9F15"/>
              </a:solidFill>
              <a:ea typeface="Tw Cen MT"/>
              <a:cs typeface="Tw Cen MT"/>
              <a:sym typeface="Tw Cen MT"/>
            </a:endParaRPr>
          </a:p>
          <a:p>
            <a:endParaRPr lang="en-GB" dirty="0"/>
          </a:p>
        </p:txBody>
      </p:sp>
      <p:pic>
        <p:nvPicPr>
          <p:cNvPr id="15" name="Picture 2">
            <a:extLst>
              <a:ext uri="{FF2B5EF4-FFF2-40B4-BE49-F238E27FC236}">
                <a16:creationId xmlns:a16="http://schemas.microsoft.com/office/drawing/2014/main" id="{46888BC0-E5F5-417B-8FB8-B9D22DECF7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12335278" flipH="1" flipV="1">
            <a:off x="8642895" y="-440961"/>
            <a:ext cx="3625503" cy="35317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4AAA6D7-D3FB-4B8F-9366-C39CC5790F3D}"/>
              </a:ext>
            </a:extLst>
          </p:cNvPr>
          <p:cNvPicPr>
            <a:picLocks noChangeAspect="1"/>
          </p:cNvPicPr>
          <p:nvPr/>
        </p:nvPicPr>
        <p:blipFill>
          <a:blip r:embed="rId5"/>
          <a:stretch>
            <a:fillRect/>
          </a:stretch>
        </p:blipFill>
        <p:spPr>
          <a:xfrm>
            <a:off x="1135564" y="2248698"/>
            <a:ext cx="2297257" cy="3443771"/>
          </a:xfrm>
          <a:prstGeom prst="rect">
            <a:avLst/>
          </a:prstGeom>
          <a:ln w="38100">
            <a:solidFill>
              <a:srgbClr val="ED9B28"/>
            </a:solidFill>
          </a:ln>
        </p:spPr>
      </p:pic>
      <p:pic>
        <p:nvPicPr>
          <p:cNvPr id="13" name="Picture 26">
            <a:extLst>
              <a:ext uri="{FF2B5EF4-FFF2-40B4-BE49-F238E27FC236}">
                <a16:creationId xmlns:a16="http://schemas.microsoft.com/office/drawing/2014/main" id="{D6EF9C7A-C4EE-4690-B061-26694939940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20300805">
            <a:off x="2713718" y="5389827"/>
            <a:ext cx="1058766" cy="79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2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B94-CF21-45AC-9ADF-B8A4180340DF}"/>
              </a:ext>
            </a:extLst>
          </p:cNvPr>
          <p:cNvSpPr>
            <a:spLocks noGrp="1"/>
          </p:cNvSpPr>
          <p:nvPr>
            <p:ph type="title"/>
          </p:nvPr>
        </p:nvSpPr>
        <p:spPr>
          <a:xfrm>
            <a:off x="4121299" y="234496"/>
            <a:ext cx="4714651" cy="1325563"/>
          </a:xfrm>
        </p:spPr>
        <p:txBody>
          <a:bodyPr>
            <a:normAutofit/>
          </a:bodyPr>
          <a:lstStyle/>
          <a:p>
            <a:r>
              <a:rPr lang="en-GB" sz="3200" b="1">
                <a:latin typeface="+mn-lt"/>
              </a:rPr>
              <a:t>Visit the website</a:t>
            </a:r>
            <a:endParaRPr lang="en-GB" sz="3200" b="1">
              <a:latin typeface="+mn-lt"/>
              <a:cs typeface="Calibri"/>
            </a:endParaRPr>
          </a:p>
        </p:txBody>
      </p:sp>
      <p:sp>
        <p:nvSpPr>
          <p:cNvPr id="3" name="TextBox 2">
            <a:extLst>
              <a:ext uri="{FF2B5EF4-FFF2-40B4-BE49-F238E27FC236}">
                <a16:creationId xmlns:a16="http://schemas.microsoft.com/office/drawing/2014/main" id="{443C1E1A-6BD2-409A-B1AB-0C99C725E504}"/>
              </a:ext>
            </a:extLst>
          </p:cNvPr>
          <p:cNvSpPr txBox="1"/>
          <p:nvPr/>
        </p:nvSpPr>
        <p:spPr>
          <a:xfrm>
            <a:off x="3418114" y="1219200"/>
            <a:ext cx="5355771"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800" b="1">
                <a:solidFill>
                  <a:srgbClr val="ED9B28"/>
                </a:solidFill>
              </a:rPr>
              <a:t>wildworldheroes.org.uk</a:t>
            </a:r>
            <a:endParaRPr lang="en-US" sz="3800" b="1">
              <a:solidFill>
                <a:srgbClr val="ED9B28"/>
              </a:solidFill>
              <a:cs typeface="Calibri"/>
            </a:endParaRPr>
          </a:p>
        </p:txBody>
      </p:sp>
      <p:sp>
        <p:nvSpPr>
          <p:cNvPr id="9" name="TextBox 8">
            <a:extLst>
              <a:ext uri="{FF2B5EF4-FFF2-40B4-BE49-F238E27FC236}">
                <a16:creationId xmlns:a16="http://schemas.microsoft.com/office/drawing/2014/main" id="{D7F6138D-3F36-4067-A3A4-B52FE3AC025D}"/>
              </a:ext>
            </a:extLst>
          </p:cNvPr>
          <p:cNvSpPr txBox="1"/>
          <p:nvPr/>
        </p:nvSpPr>
        <p:spPr>
          <a:xfrm>
            <a:off x="5979615" y="2523820"/>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7B9F15"/>
                </a:solidFill>
              </a:rPr>
              <a:t>Rate </a:t>
            </a:r>
            <a:r>
              <a:rPr lang="en-US" sz="2200"/>
              <a:t>and </a:t>
            </a:r>
            <a:r>
              <a:rPr lang="en-US" sz="2200">
                <a:solidFill>
                  <a:srgbClr val="7B9F15"/>
                </a:solidFill>
              </a:rPr>
              <a:t>review </a:t>
            </a:r>
            <a:r>
              <a:rPr lang="en-US" sz="2200"/>
              <a:t>your books to unlock badges</a:t>
            </a:r>
            <a:endParaRPr lang="en-US" sz="2200">
              <a:cs typeface="Calibri"/>
            </a:endParaRPr>
          </a:p>
        </p:txBody>
      </p:sp>
      <p:sp>
        <p:nvSpPr>
          <p:cNvPr id="10" name="TextBox 9">
            <a:extLst>
              <a:ext uri="{FF2B5EF4-FFF2-40B4-BE49-F238E27FC236}">
                <a16:creationId xmlns:a16="http://schemas.microsoft.com/office/drawing/2014/main" id="{D4156CB7-8C98-436B-BD12-27A395FE2B52}"/>
              </a:ext>
            </a:extLst>
          </p:cNvPr>
          <p:cNvSpPr txBox="1"/>
          <p:nvPr/>
        </p:nvSpPr>
        <p:spPr>
          <a:xfrm>
            <a:off x="5979616" y="3148403"/>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Play </a:t>
            </a:r>
            <a:r>
              <a:rPr lang="en-US" sz="2200">
                <a:solidFill>
                  <a:srgbClr val="7B9F15"/>
                </a:solidFill>
              </a:rPr>
              <a:t>games </a:t>
            </a:r>
            <a:r>
              <a:rPr lang="en-US" sz="2200"/>
              <a:t>and enter</a:t>
            </a:r>
            <a:r>
              <a:rPr lang="en-US" sz="2200">
                <a:solidFill>
                  <a:srgbClr val="FF9900"/>
                </a:solidFill>
              </a:rPr>
              <a:t> </a:t>
            </a:r>
            <a:r>
              <a:rPr lang="en-US" sz="2200">
                <a:solidFill>
                  <a:srgbClr val="7B9F15"/>
                </a:solidFill>
              </a:rPr>
              <a:t>competitions</a:t>
            </a:r>
          </a:p>
        </p:txBody>
      </p:sp>
      <p:sp>
        <p:nvSpPr>
          <p:cNvPr id="11" name="TextBox 10">
            <a:extLst>
              <a:ext uri="{FF2B5EF4-FFF2-40B4-BE49-F238E27FC236}">
                <a16:creationId xmlns:a16="http://schemas.microsoft.com/office/drawing/2014/main" id="{3E31B3CA-F137-45FB-8620-3B10EC47FD04}"/>
              </a:ext>
            </a:extLst>
          </p:cNvPr>
          <p:cNvSpPr txBox="1"/>
          <p:nvPr/>
        </p:nvSpPr>
        <p:spPr>
          <a:xfrm>
            <a:off x="5979616" y="3749393"/>
            <a:ext cx="51131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Enter the codes printed on your stickers to unlock </a:t>
            </a:r>
            <a:r>
              <a:rPr lang="en-US" sz="2200">
                <a:solidFill>
                  <a:srgbClr val="7B9F15"/>
                </a:solidFill>
              </a:rPr>
              <a:t>extra rewards</a:t>
            </a:r>
          </a:p>
        </p:txBody>
      </p:sp>
      <p:sp>
        <p:nvSpPr>
          <p:cNvPr id="12" name="TextBox 11">
            <a:extLst>
              <a:ext uri="{FF2B5EF4-FFF2-40B4-BE49-F238E27FC236}">
                <a16:creationId xmlns:a16="http://schemas.microsoft.com/office/drawing/2014/main" id="{0E141B28-7942-41A6-82AF-EF9B0A918BF8}"/>
              </a:ext>
            </a:extLst>
          </p:cNvPr>
          <p:cNvSpPr txBox="1"/>
          <p:nvPr/>
        </p:nvSpPr>
        <p:spPr>
          <a:xfrm>
            <a:off x="6012742" y="4712530"/>
            <a:ext cx="50468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Use the</a:t>
            </a:r>
            <a:r>
              <a:rPr lang="en-US" sz="2200">
                <a:solidFill>
                  <a:srgbClr val="ED9B28"/>
                </a:solidFill>
              </a:rPr>
              <a:t> </a:t>
            </a:r>
            <a:r>
              <a:rPr lang="en-US" sz="2200">
                <a:solidFill>
                  <a:srgbClr val="7B9F15"/>
                </a:solidFill>
              </a:rPr>
              <a:t>Book Sorter</a:t>
            </a:r>
            <a:r>
              <a:rPr lang="en-US" sz="2200"/>
              <a:t> to find books recommended by other children</a:t>
            </a:r>
            <a:endParaRPr lang="en-US" sz="2200">
              <a:solidFill>
                <a:srgbClr val="ED9B28"/>
              </a:solidFill>
              <a:cs typeface="Calibri"/>
            </a:endParaRPr>
          </a:p>
        </p:txBody>
      </p:sp>
      <p:pic>
        <p:nvPicPr>
          <p:cNvPr id="14" name="Picture 8">
            <a:extLst>
              <a:ext uri="{FF2B5EF4-FFF2-40B4-BE49-F238E27FC236}">
                <a16:creationId xmlns:a16="http://schemas.microsoft.com/office/drawing/2014/main" id="{13B27730-C757-4182-B2AF-070C793FE1A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420000">
            <a:off x="10299561" y="309250"/>
            <a:ext cx="1520074" cy="1412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FA3E52-5EEB-40C8-90C3-9B51E18538D7}"/>
              </a:ext>
            </a:extLst>
          </p:cNvPr>
          <p:cNvPicPr>
            <a:picLocks noChangeAspect="1"/>
          </p:cNvPicPr>
          <p:nvPr/>
        </p:nvPicPr>
        <p:blipFill rotWithShape="1">
          <a:blip r:embed="rId4"/>
          <a:srcRect l="11292" t="11536" r="23061" b="16404"/>
          <a:stretch/>
        </p:blipFill>
        <p:spPr>
          <a:xfrm>
            <a:off x="1066150" y="2192772"/>
            <a:ext cx="4703927" cy="2904479"/>
          </a:xfrm>
          <a:prstGeom prst="rect">
            <a:avLst/>
          </a:prstGeom>
          <a:ln w="28575">
            <a:solidFill>
              <a:srgbClr val="ED9B28"/>
            </a:solidFill>
          </a:ln>
          <a:effectLst/>
        </p:spPr>
      </p:pic>
      <p:sp>
        <p:nvSpPr>
          <p:cNvPr id="13" name="TextBox 12">
            <a:extLst>
              <a:ext uri="{FF2B5EF4-FFF2-40B4-BE49-F238E27FC236}">
                <a16:creationId xmlns:a16="http://schemas.microsoft.com/office/drawing/2014/main" id="{9E398CE1-E5D2-4E0A-8257-A759F6FF5BE9}"/>
              </a:ext>
            </a:extLst>
          </p:cNvPr>
          <p:cNvSpPr txBox="1"/>
          <p:nvPr/>
        </p:nvSpPr>
        <p:spPr>
          <a:xfrm>
            <a:off x="5979614" y="2025665"/>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Set your own</a:t>
            </a:r>
            <a:r>
              <a:rPr lang="en-US" sz="2200">
                <a:solidFill>
                  <a:srgbClr val="7B9F15"/>
                </a:solidFill>
              </a:rPr>
              <a:t> summer reading goal</a:t>
            </a:r>
            <a:endParaRPr lang="en-US" sz="2200">
              <a:cs typeface="Calibri"/>
            </a:endParaRPr>
          </a:p>
        </p:txBody>
      </p:sp>
    </p:spTree>
    <p:extLst>
      <p:ext uri="{BB962C8B-B14F-4D97-AF65-F5344CB8AC3E}">
        <p14:creationId xmlns:p14="http://schemas.microsoft.com/office/powerpoint/2010/main" val="249808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B80D-CE1F-4822-A94A-370C2B351159}"/>
              </a:ext>
            </a:extLst>
          </p:cNvPr>
          <p:cNvSpPr>
            <a:spLocks noGrp="1"/>
          </p:cNvSpPr>
          <p:nvPr>
            <p:ph idx="1"/>
          </p:nvPr>
        </p:nvSpPr>
        <p:spPr>
          <a:xfrm>
            <a:off x="3238009" y="3223041"/>
            <a:ext cx="5864408" cy="2010747"/>
          </a:xfrm>
        </p:spPr>
        <p:txBody>
          <a:bodyPr>
            <a:normAutofit/>
          </a:bodyPr>
          <a:lstStyle/>
          <a:p>
            <a:pPr marL="0" indent="0" algn="ctr">
              <a:buNone/>
            </a:pPr>
            <a:r>
              <a:rPr lang="en-GB" sz="4800" b="1">
                <a:solidFill>
                  <a:srgbClr val="7B9F15"/>
                </a:solidFill>
              </a:rPr>
              <a:t>See you at the library!</a:t>
            </a:r>
          </a:p>
        </p:txBody>
      </p:sp>
      <p:pic>
        <p:nvPicPr>
          <p:cNvPr id="6" name="Picture 14">
            <a:extLst>
              <a:ext uri="{FF2B5EF4-FFF2-40B4-BE49-F238E27FC236}">
                <a16:creationId xmlns:a16="http://schemas.microsoft.com/office/drawing/2014/main" id="{D8822137-BF71-427E-896A-BA5045C7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3244">
            <a:off x="9499463" y="1514442"/>
            <a:ext cx="2513619" cy="4307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DFFCFE4-8F77-492B-9357-BF90D82766B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44149">
            <a:off x="619469" y="793484"/>
            <a:ext cx="2652511" cy="1784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A3AF3C-D8FF-4B39-8205-0AC2AFDB61FB}"/>
              </a:ext>
            </a:extLst>
          </p:cNvPr>
          <p:cNvPicPr>
            <a:picLocks noChangeAspect="1"/>
          </p:cNvPicPr>
          <p:nvPr/>
        </p:nvPicPr>
        <p:blipFill rotWithShape="1">
          <a:blip r:embed="rId4"/>
          <a:srcRect t="10684" b="16098"/>
          <a:stretch/>
        </p:blipFill>
        <p:spPr>
          <a:xfrm>
            <a:off x="4251092" y="588290"/>
            <a:ext cx="3453985" cy="2195256"/>
          </a:xfrm>
          <a:prstGeom prst="rect">
            <a:avLst/>
          </a:prstGeom>
        </p:spPr>
      </p:pic>
      <p:pic>
        <p:nvPicPr>
          <p:cNvPr id="15" name="Picture 4">
            <a:extLst>
              <a:ext uri="{FF2B5EF4-FFF2-40B4-BE49-F238E27FC236}">
                <a16:creationId xmlns:a16="http://schemas.microsoft.com/office/drawing/2014/main" id="{A7EF30C4-436B-4BA0-AA88-EDE7BA8808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92" t="22438" r="197" b="509"/>
          <a:stretch/>
        </p:blipFill>
        <p:spPr bwMode="auto">
          <a:xfrm>
            <a:off x="1815240" y="4546538"/>
            <a:ext cx="939361" cy="1374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9B9EA5C4-DBD8-4219-A6EB-1487E5C1BB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92" t="22438" r="197" b="509"/>
          <a:stretch/>
        </p:blipFill>
        <p:spPr bwMode="auto">
          <a:xfrm>
            <a:off x="1406047" y="3600848"/>
            <a:ext cx="939361" cy="1374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a:extLst>
              <a:ext uri="{FF2B5EF4-FFF2-40B4-BE49-F238E27FC236}">
                <a16:creationId xmlns:a16="http://schemas.microsoft.com/office/drawing/2014/main" id="{001A954B-C5B2-4ACD-A761-2F382A6F92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07622">
            <a:off x="4902624" y="4675063"/>
            <a:ext cx="2095535" cy="15636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a:extLst>
              <a:ext uri="{FF2B5EF4-FFF2-40B4-BE49-F238E27FC236}">
                <a16:creationId xmlns:a16="http://schemas.microsoft.com/office/drawing/2014/main" id="{5EEDFB65-4655-4F23-BB9B-BD87DC5159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45" r="36752" b="23564"/>
          <a:stretch/>
        </p:blipFill>
        <p:spPr bwMode="auto">
          <a:xfrm rot="19186062" flipH="1">
            <a:off x="7673019" y="546570"/>
            <a:ext cx="2172558" cy="160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anim calcmode="lin" valueType="num">
                                      <p:cBhvr>
                                        <p:cTn id="10" dur="500" fill="hold"/>
                                        <p:tgtEl>
                                          <p:spTgt spid="8"/>
                                        </p:tgtEl>
                                        <p:attrNameLst>
                                          <p:attrName>ppt_x</p:attrName>
                                        </p:attrNameLst>
                                      </p:cBhvr>
                                      <p:tavLst>
                                        <p:tav tm="0">
                                          <p:val>
                                            <p:strVal val="#ppt_x"/>
                                          </p:val>
                                        </p:tav>
                                        <p:tav tm="100000">
                                          <p:val>
                                            <p:strVal val="#ppt_x"/>
                                          </p:val>
                                        </p:tav>
                                      </p:tavLst>
                                    </p:anim>
                                    <p:anim calcmode="lin" valueType="num">
                                      <p:cBhvr>
                                        <p:cTn id="11" dur="500" fill="hold"/>
                                        <p:tgtEl>
                                          <p:spTgt spid="8"/>
                                        </p:tgtEl>
                                        <p:attrNameLst>
                                          <p:attrName>ppt_y</p:attrName>
                                        </p:attrNameLst>
                                      </p:cBhvr>
                                      <p:tavLst>
                                        <p:tav tm="0">
                                          <p:val>
                                            <p:strVal val="#ppt_y-.1"/>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0-#ppt_h/2"/>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25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250"/>
                            </p:stCondLst>
                            <p:childTnLst>
                              <p:par>
                                <p:cTn id="26" presetID="1" presetClass="entr" presetSubtype="0" fill="hold" grpId="0" nodeType="afterEffect">
                                  <p:stCondLst>
                                    <p:cond delay="25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8329ebe-eddf-4a13-9155-b00765335f16">
      <UserInfo>
        <DisplayName>Rose Attu</DisplayName>
        <AccountId>24</AccountId>
        <AccountType/>
      </UserInfo>
      <UserInfo>
        <DisplayName>Emma Braithwaite</DisplayName>
        <AccountId>338</AccountId>
        <AccountType/>
      </UserInfo>
      <UserInfo>
        <DisplayName>Rosie Chalmers</DisplayName>
        <AccountId>2774</AccountId>
        <AccountType/>
      </UserInfo>
    </SharedWithUsers>
  </documentManagement>
</p:properties>
</file>

<file path=customXml/itemProps1.xml><?xml version="1.0" encoding="utf-8"?>
<ds:datastoreItem xmlns:ds="http://schemas.openxmlformats.org/officeDocument/2006/customXml" ds:itemID="{3FEE2A4A-5B5C-43C0-B622-C4DFAA394DFA}">
  <ds:schemaRefs>
    <ds:schemaRef ds:uri="http://schemas.microsoft.com/sharepoint/v3/contenttype/forms"/>
  </ds:schemaRefs>
</ds:datastoreItem>
</file>

<file path=customXml/itemProps2.xml><?xml version="1.0" encoding="utf-8"?>
<ds:datastoreItem xmlns:ds="http://schemas.openxmlformats.org/officeDocument/2006/customXml" ds:itemID="{DDD72719-373D-4829-9FB9-89BB0FC2EAEC}">
  <ds:schemaRefs>
    <ds:schemaRef ds:uri="88329ebe-eddf-4a13-9155-b00765335f16"/>
    <ds:schemaRef ds:uri="d3493080-8355-45f9-82a1-ed57c908b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58DE44-BA09-4084-9F31-7567EEBDF479}">
  <ds:schemaRefs>
    <ds:schemaRef ds:uri="http://schemas.microsoft.com/office/infopath/2007/PartnerControls"/>
    <ds:schemaRef ds:uri="http://www.w3.org/XML/1998/namespace"/>
    <ds:schemaRef ds:uri="http://purl.org/dc/dcmitype/"/>
    <ds:schemaRef ds:uri="http://schemas.microsoft.com/office/2006/documentManagement/types"/>
    <ds:schemaRef ds:uri="http://purl.org/dc/terms/"/>
    <ds:schemaRef ds:uri="http://schemas.openxmlformats.org/package/2006/metadata/core-properties"/>
    <ds:schemaRef ds:uri="http://purl.org/dc/elements/1.1/"/>
    <ds:schemaRef ds:uri="88329ebe-eddf-4a13-9155-b00765335f16"/>
    <ds:schemaRef ds:uri="d3493080-8355-45f9-82a1-ed57c908bae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TotalTime>
  <Words>502</Words>
  <Application>Microsoft Office PowerPoint</Application>
  <PresentationFormat>Widescreen</PresentationFormat>
  <Paragraphs>47</Paragraphs>
  <Slides>9</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Avenir Roman</vt:lpstr>
      <vt:lpstr>Calibri</vt:lpstr>
      <vt:lpstr>Calibri Light</vt:lpstr>
      <vt:lpstr>Trebuchet MS</vt:lpstr>
      <vt:lpstr>Tw Cen MT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the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Chalmers</dc:creator>
  <cp:lastModifiedBy>S McCafferty</cp:lastModifiedBy>
  <cp:revision>4</cp:revision>
  <dcterms:created xsi:type="dcterms:W3CDTF">2021-04-14T09:20:51Z</dcterms:created>
  <dcterms:modified xsi:type="dcterms:W3CDTF">2021-06-21T10:35:00Z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